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94" r:id="rId3"/>
    <p:sldId id="347" r:id="rId4"/>
    <p:sldId id="316" r:id="rId5"/>
    <p:sldId id="302" r:id="rId6"/>
    <p:sldId id="348" r:id="rId7"/>
    <p:sldId id="349" r:id="rId8"/>
    <p:sldId id="350" r:id="rId9"/>
    <p:sldId id="356" r:id="rId10"/>
    <p:sldId id="355" r:id="rId11"/>
    <p:sldId id="357" r:id="rId12"/>
    <p:sldId id="358" r:id="rId13"/>
    <p:sldId id="359" r:id="rId14"/>
    <p:sldId id="360" r:id="rId15"/>
    <p:sldId id="361" r:id="rId16"/>
    <p:sldId id="362" r:id="rId17"/>
    <p:sldId id="367" r:id="rId18"/>
    <p:sldId id="363" r:id="rId19"/>
    <p:sldId id="364" r:id="rId20"/>
    <p:sldId id="365" r:id="rId21"/>
    <p:sldId id="366" r:id="rId22"/>
    <p:sldId id="369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D1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4" autoAdjust="0"/>
    <p:restoredTop sz="94630" autoAdjust="0"/>
  </p:normalViewPr>
  <p:slideViewPr>
    <p:cSldViewPr>
      <p:cViewPr>
        <p:scale>
          <a:sx n="66" d="100"/>
          <a:sy n="66" d="100"/>
        </p:scale>
        <p:origin x="-1626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8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6349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2C73B78-AB8F-4C3B-A2C3-8FD769FD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3A7547-5DEA-4A47-8C06-98C919E7CF04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ru-RU" altLang="ru-RU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8233-F4FA-4047-99A9-9C1148792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3145-6A8D-4A0E-ADFA-2B00D343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596900"/>
            <a:ext cx="2055813" cy="5529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6625" cy="5529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8333-01C2-4427-9BEF-8BA8B275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8075" cy="3576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44E4-0099-4AF3-A7AA-D19B8BDE7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D-0509-4BF0-97A7-C5DEA7EF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0CC7-CA80-4211-83AE-0BDC204F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79C4-AE4D-4466-8E9F-79ACA74D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7B11-BFA4-448D-8318-79C882BD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B1C6-2842-44F8-9C1E-86F0937DA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B66F-C77E-44A7-826E-EB599ACF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95C8-B2C1-4CDA-AE78-B5627BD1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A0A1-4379-4C0D-8653-19E4DF4D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DC32-7BF1-4F22-8079-2AC2C883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4BB6-7610-45C4-8280-FA127055D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4B2-297B-47DC-8E0B-CA1380F0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103188"/>
            <a:ext cx="2058988" cy="594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27737" cy="594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3129-CD19-4BD5-966B-B50D7D3BF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39125" cy="191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CADC-422E-4BB7-9590-825F5295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23A0-28D9-4B60-92AF-43F1C4BF5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6AAB-1058-4099-AECD-1533EFA0D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3C93-9982-4B80-AA40-13260727A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C42C-9E2B-40D4-ADB1-55B1BF36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F962-B9B2-4B3D-ACD3-F1C5D20F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6291-0ADA-472A-9802-E24AF6D13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C70B-6F8D-42AC-944F-318D1139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1069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T0" fmla="*/ 5 w 472"/>
                <a:gd name="T1" fmla="*/ 36 h 802"/>
                <a:gd name="T2" fmla="*/ 197 w 472"/>
                <a:gd name="T3" fmla="*/ 30 h 802"/>
                <a:gd name="T4" fmla="*/ 321 w 472"/>
                <a:gd name="T5" fmla="*/ 74 h 802"/>
                <a:gd name="T6" fmla="*/ 373 w 472"/>
                <a:gd name="T7" fmla="*/ 106 h 802"/>
                <a:gd name="T8" fmla="*/ 430 w 472"/>
                <a:gd name="T9" fmla="*/ 178 h 802"/>
                <a:gd name="T10" fmla="*/ 457 w 472"/>
                <a:gd name="T11" fmla="*/ 274 h 802"/>
                <a:gd name="T12" fmla="*/ 413 w 472"/>
                <a:gd name="T13" fmla="*/ 582 h 802"/>
                <a:gd name="T14" fmla="*/ 357 w 472"/>
                <a:gd name="T15" fmla="*/ 696 h 802"/>
                <a:gd name="T16" fmla="*/ 181 w 472"/>
                <a:gd name="T17" fmla="*/ 784 h 802"/>
                <a:gd name="T18" fmla="*/ 81 w 472"/>
                <a:gd name="T19" fmla="*/ 802 h 802"/>
                <a:gd name="T20" fmla="*/ 73 w 472"/>
                <a:gd name="T21" fmla="*/ 880 h 802"/>
                <a:gd name="T22" fmla="*/ 7 w 472"/>
                <a:gd name="T23" fmla="*/ 866 h 802"/>
                <a:gd name="T24" fmla="*/ 5 w 472"/>
                <a:gd name="T25" fmla="*/ 825 h 802"/>
                <a:gd name="T26" fmla="*/ 37 w 472"/>
                <a:gd name="T27" fmla="*/ 793 h 802"/>
                <a:gd name="T28" fmla="*/ 5 w 472"/>
                <a:gd name="T29" fmla="*/ 736 h 802"/>
                <a:gd name="T30" fmla="*/ 5 w 472"/>
                <a:gd name="T31" fmla="*/ 36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70" name="Group 3"/>
            <p:cNvGrpSpPr>
              <a:grpSpLocks/>
            </p:cNvGrpSpPr>
            <p:nvPr/>
          </p:nvGrpSpPr>
          <p:grpSpPr bwMode="auto"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1102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T0" fmla="*/ 712 w 83"/>
                  <a:gd name="T1" fmla="*/ 118 h 117"/>
                  <a:gd name="T2" fmla="*/ 231 w 83"/>
                  <a:gd name="T3" fmla="*/ 0 h 117"/>
                  <a:gd name="T4" fmla="*/ 0 w 83"/>
                  <a:gd name="T5" fmla="*/ 497 h 117"/>
                  <a:gd name="T6" fmla="*/ 712 w 83"/>
                  <a:gd name="T7" fmla="*/ 11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3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T0" fmla="*/ 0 w 140"/>
                  <a:gd name="T1" fmla="*/ 396 h 98"/>
                  <a:gd name="T2" fmla="*/ 1125 w 140"/>
                  <a:gd name="T3" fmla="*/ 0 h 98"/>
                  <a:gd name="T4" fmla="*/ 1334 w 140"/>
                  <a:gd name="T5" fmla="*/ 199 h 98"/>
                  <a:gd name="T6" fmla="*/ 0 w 140"/>
                  <a:gd name="T7" fmla="*/ 396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4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T0" fmla="*/ 0 w 145"/>
                  <a:gd name="T1" fmla="*/ 29 h 49"/>
                  <a:gd name="T2" fmla="*/ 1432 w 145"/>
                  <a:gd name="T3" fmla="*/ 0 h 49"/>
                  <a:gd name="T4" fmla="*/ 1290 w 145"/>
                  <a:gd name="T5" fmla="*/ 204 h 49"/>
                  <a:gd name="T6" fmla="*/ 0 w 145"/>
                  <a:gd name="T7" fmla="*/ 2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1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T0" fmla="*/ 14 w 710"/>
                <a:gd name="T1" fmla="*/ 459 h 768"/>
                <a:gd name="T2" fmla="*/ 14 w 710"/>
                <a:gd name="T3" fmla="*/ 300 h 768"/>
                <a:gd name="T4" fmla="*/ 106 w 710"/>
                <a:gd name="T5" fmla="*/ 160 h 768"/>
                <a:gd name="T6" fmla="*/ 158 w 710"/>
                <a:gd name="T7" fmla="*/ 105 h 768"/>
                <a:gd name="T8" fmla="*/ 210 w 710"/>
                <a:gd name="T9" fmla="*/ 72 h 768"/>
                <a:gd name="T10" fmla="*/ 368 w 710"/>
                <a:gd name="T11" fmla="*/ 0 h 768"/>
                <a:gd name="T12" fmla="*/ 562 w 710"/>
                <a:gd name="T13" fmla="*/ 8 h 768"/>
                <a:gd name="T14" fmla="*/ 696 w 710"/>
                <a:gd name="T15" fmla="*/ 105 h 768"/>
                <a:gd name="T16" fmla="*/ 746 w 710"/>
                <a:gd name="T17" fmla="*/ 220 h 768"/>
                <a:gd name="T18" fmla="*/ 738 w 710"/>
                <a:gd name="T19" fmla="*/ 441 h 768"/>
                <a:gd name="T20" fmla="*/ 714 w 710"/>
                <a:gd name="T21" fmla="*/ 494 h 768"/>
                <a:gd name="T22" fmla="*/ 578 w 710"/>
                <a:gd name="T23" fmla="*/ 697 h 768"/>
                <a:gd name="T24" fmla="*/ 546 w 710"/>
                <a:gd name="T25" fmla="*/ 723 h 768"/>
                <a:gd name="T26" fmla="*/ 494 w 710"/>
                <a:gd name="T27" fmla="*/ 732 h 768"/>
                <a:gd name="T28" fmla="*/ 546 w 710"/>
                <a:gd name="T29" fmla="*/ 750 h 768"/>
                <a:gd name="T30" fmla="*/ 594 w 710"/>
                <a:gd name="T31" fmla="*/ 768 h 768"/>
                <a:gd name="T32" fmla="*/ 603 w 710"/>
                <a:gd name="T33" fmla="*/ 794 h 768"/>
                <a:gd name="T34" fmla="*/ 554 w 710"/>
                <a:gd name="T35" fmla="*/ 812 h 768"/>
                <a:gd name="T36" fmla="*/ 528 w 710"/>
                <a:gd name="T37" fmla="*/ 830 h 768"/>
                <a:gd name="T38" fmla="*/ 478 w 710"/>
                <a:gd name="T39" fmla="*/ 846 h 768"/>
                <a:gd name="T40" fmla="*/ 462 w 710"/>
                <a:gd name="T41" fmla="*/ 786 h 768"/>
                <a:gd name="T42" fmla="*/ 258 w 710"/>
                <a:gd name="T43" fmla="*/ 758 h 768"/>
                <a:gd name="T44" fmla="*/ 142 w 710"/>
                <a:gd name="T45" fmla="*/ 714 h 768"/>
                <a:gd name="T46" fmla="*/ 114 w 710"/>
                <a:gd name="T47" fmla="*/ 688 h 768"/>
                <a:gd name="T48" fmla="*/ 82 w 710"/>
                <a:gd name="T49" fmla="*/ 635 h 768"/>
                <a:gd name="T50" fmla="*/ 58 w 710"/>
                <a:gd name="T51" fmla="*/ 511 h 768"/>
                <a:gd name="T52" fmla="*/ 30 w 710"/>
                <a:gd name="T53" fmla="*/ 450 h 768"/>
                <a:gd name="T54" fmla="*/ 22 w 710"/>
                <a:gd name="T55" fmla="*/ 424 h 768"/>
                <a:gd name="T56" fmla="*/ 14 w 710"/>
                <a:gd name="T57" fmla="*/ 459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72" name="Group 8"/>
            <p:cNvGrpSpPr>
              <a:grpSpLocks/>
            </p:cNvGrpSpPr>
            <p:nvPr/>
          </p:nvGrpSpPr>
          <p:grpSpPr bwMode="auto"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1095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T0" fmla="*/ 438 w 128"/>
                  <a:gd name="T1" fmla="*/ 0 h 217"/>
                  <a:gd name="T2" fmla="*/ 488 w 128"/>
                  <a:gd name="T3" fmla="*/ 55 h 217"/>
                  <a:gd name="T4" fmla="*/ 535 w 128"/>
                  <a:gd name="T5" fmla="*/ 169 h 217"/>
                  <a:gd name="T6" fmla="*/ 574 w 128"/>
                  <a:gd name="T7" fmla="*/ 313 h 217"/>
                  <a:gd name="T8" fmla="*/ 595 w 128"/>
                  <a:gd name="T9" fmla="*/ 485 h 217"/>
                  <a:gd name="T10" fmla="*/ 593 w 128"/>
                  <a:gd name="T11" fmla="*/ 692 h 217"/>
                  <a:gd name="T12" fmla="*/ 539 w 128"/>
                  <a:gd name="T13" fmla="*/ 904 h 217"/>
                  <a:gd name="T14" fmla="*/ 438 w 128"/>
                  <a:gd name="T15" fmla="*/ 1129 h 217"/>
                  <a:gd name="T16" fmla="*/ 278 w 128"/>
                  <a:gd name="T17" fmla="*/ 1355 h 217"/>
                  <a:gd name="T18" fmla="*/ 229 w 128"/>
                  <a:gd name="T19" fmla="*/ 1331 h 217"/>
                  <a:gd name="T20" fmla="*/ 176 w 128"/>
                  <a:gd name="T21" fmla="*/ 1312 h 217"/>
                  <a:gd name="T22" fmla="*/ 120 w 128"/>
                  <a:gd name="T23" fmla="*/ 1279 h 217"/>
                  <a:gd name="T24" fmla="*/ 75 w 128"/>
                  <a:gd name="T25" fmla="*/ 1257 h 217"/>
                  <a:gd name="T26" fmla="*/ 38 w 128"/>
                  <a:gd name="T27" fmla="*/ 1225 h 217"/>
                  <a:gd name="T28" fmla="*/ 9 w 128"/>
                  <a:gd name="T29" fmla="*/ 1184 h 217"/>
                  <a:gd name="T30" fmla="*/ 0 w 128"/>
                  <a:gd name="T31" fmla="*/ 1141 h 217"/>
                  <a:gd name="T32" fmla="*/ 1 w 128"/>
                  <a:gd name="T33" fmla="*/ 1110 h 217"/>
                  <a:gd name="T34" fmla="*/ 60 w 128"/>
                  <a:gd name="T35" fmla="*/ 1067 h 217"/>
                  <a:gd name="T36" fmla="*/ 137 w 128"/>
                  <a:gd name="T37" fmla="*/ 1002 h 217"/>
                  <a:gd name="T38" fmla="*/ 216 w 128"/>
                  <a:gd name="T39" fmla="*/ 937 h 217"/>
                  <a:gd name="T40" fmla="*/ 295 w 128"/>
                  <a:gd name="T41" fmla="*/ 838 h 217"/>
                  <a:gd name="T42" fmla="*/ 367 w 128"/>
                  <a:gd name="T43" fmla="*/ 700 h 217"/>
                  <a:gd name="T44" fmla="*/ 424 w 128"/>
                  <a:gd name="T45" fmla="*/ 517 h 217"/>
                  <a:gd name="T46" fmla="*/ 451 w 128"/>
                  <a:gd name="T47" fmla="*/ 288 h 217"/>
                  <a:gd name="T48" fmla="*/ 43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6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T0" fmla="*/ 358 w 117"/>
                  <a:gd name="T1" fmla="*/ 0 h 132"/>
                  <a:gd name="T2" fmla="*/ 0 w 117"/>
                  <a:gd name="T3" fmla="*/ 137 h 132"/>
                  <a:gd name="T4" fmla="*/ 13 w 117"/>
                  <a:gd name="T5" fmla="*/ 146 h 132"/>
                  <a:gd name="T6" fmla="*/ 68 w 117"/>
                  <a:gd name="T7" fmla="*/ 163 h 132"/>
                  <a:gd name="T8" fmla="*/ 140 w 117"/>
                  <a:gd name="T9" fmla="*/ 201 h 132"/>
                  <a:gd name="T10" fmla="*/ 220 w 117"/>
                  <a:gd name="T11" fmla="*/ 263 h 132"/>
                  <a:gd name="T12" fmla="*/ 316 w 117"/>
                  <a:gd name="T13" fmla="*/ 346 h 132"/>
                  <a:gd name="T14" fmla="*/ 401 w 117"/>
                  <a:gd name="T15" fmla="*/ 448 h 132"/>
                  <a:gd name="T16" fmla="*/ 488 w 117"/>
                  <a:gd name="T17" fmla="*/ 575 h 132"/>
                  <a:gd name="T18" fmla="*/ 556 w 117"/>
                  <a:gd name="T19" fmla="*/ 738 h 132"/>
                  <a:gd name="T20" fmla="*/ 560 w 117"/>
                  <a:gd name="T21" fmla="*/ 674 h 132"/>
                  <a:gd name="T22" fmla="*/ 549 w 117"/>
                  <a:gd name="T23" fmla="*/ 601 h 132"/>
                  <a:gd name="T24" fmla="*/ 518 w 117"/>
                  <a:gd name="T25" fmla="*/ 501 h 132"/>
                  <a:gd name="T26" fmla="*/ 472 w 117"/>
                  <a:gd name="T27" fmla="*/ 414 h 132"/>
                  <a:gd name="T28" fmla="*/ 426 w 117"/>
                  <a:gd name="T29" fmla="*/ 324 h 132"/>
                  <a:gd name="T30" fmla="*/ 371 w 117"/>
                  <a:gd name="T31" fmla="*/ 251 h 132"/>
                  <a:gd name="T32" fmla="*/ 319 w 117"/>
                  <a:gd name="T33" fmla="*/ 201 h 132"/>
                  <a:gd name="T34" fmla="*/ 278 w 117"/>
                  <a:gd name="T35" fmla="*/ 177 h 132"/>
                  <a:gd name="T36" fmla="*/ 330 w 117"/>
                  <a:gd name="T37" fmla="*/ 163 h 132"/>
                  <a:gd name="T38" fmla="*/ 379 w 117"/>
                  <a:gd name="T39" fmla="*/ 157 h 132"/>
                  <a:gd name="T40" fmla="*/ 426 w 117"/>
                  <a:gd name="T41" fmla="*/ 146 h 132"/>
                  <a:gd name="T42" fmla="*/ 467 w 117"/>
                  <a:gd name="T43" fmla="*/ 137 h 132"/>
                  <a:gd name="T44" fmla="*/ 501 w 117"/>
                  <a:gd name="T45" fmla="*/ 135 h 132"/>
                  <a:gd name="T46" fmla="*/ 520 w 117"/>
                  <a:gd name="T47" fmla="*/ 123 h 132"/>
                  <a:gd name="T48" fmla="*/ 540 w 117"/>
                  <a:gd name="T49" fmla="*/ 115 h 132"/>
                  <a:gd name="T50" fmla="*/ 547 w 117"/>
                  <a:gd name="T51" fmla="*/ 115 h 132"/>
                  <a:gd name="T52" fmla="*/ 35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7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T0" fmla="*/ 105 w 29"/>
                  <a:gd name="T1" fmla="*/ 0 h 77"/>
                  <a:gd name="T2" fmla="*/ 84 w 29"/>
                  <a:gd name="T3" fmla="*/ 0 h 77"/>
                  <a:gd name="T4" fmla="*/ 57 w 29"/>
                  <a:gd name="T5" fmla="*/ 22 h 77"/>
                  <a:gd name="T6" fmla="*/ 32 w 29"/>
                  <a:gd name="T7" fmla="*/ 53 h 77"/>
                  <a:gd name="T8" fmla="*/ 15 w 29"/>
                  <a:gd name="T9" fmla="*/ 108 h 77"/>
                  <a:gd name="T10" fmla="*/ 1 w 29"/>
                  <a:gd name="T11" fmla="*/ 170 h 77"/>
                  <a:gd name="T12" fmla="*/ 0 w 29"/>
                  <a:gd name="T13" fmla="*/ 250 h 77"/>
                  <a:gd name="T14" fmla="*/ 11 w 29"/>
                  <a:gd name="T15" fmla="*/ 345 h 77"/>
                  <a:gd name="T16" fmla="*/ 40 w 29"/>
                  <a:gd name="T17" fmla="*/ 439 h 77"/>
                  <a:gd name="T18" fmla="*/ 55 w 29"/>
                  <a:gd name="T19" fmla="*/ 303 h 77"/>
                  <a:gd name="T20" fmla="*/ 69 w 29"/>
                  <a:gd name="T21" fmla="*/ 210 h 77"/>
                  <a:gd name="T22" fmla="*/ 84 w 29"/>
                  <a:gd name="T23" fmla="*/ 127 h 77"/>
                  <a:gd name="T24" fmla="*/ 10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1098" name="Group 14"/>
              <p:cNvGrpSpPr>
                <a:grpSpLocks/>
              </p:cNvGrpSpPr>
              <p:nvPr/>
            </p:nvGrpSpPr>
            <p:grpSpPr bwMode="auto"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1099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T0" fmla="*/ 311 w 207"/>
                    <a:gd name="T1" fmla="*/ 124 h 564"/>
                    <a:gd name="T2" fmla="*/ 162 w 207"/>
                    <a:gd name="T3" fmla="*/ 203 h 564"/>
                    <a:gd name="T4" fmla="*/ 81 w 207"/>
                    <a:gd name="T5" fmla="*/ 279 h 564"/>
                    <a:gd name="T6" fmla="*/ 0 w 207"/>
                    <a:gd name="T7" fmla="*/ 353 h 564"/>
                    <a:gd name="T8" fmla="*/ 0 w 207"/>
                    <a:gd name="T9" fmla="*/ 426 h 564"/>
                    <a:gd name="T10" fmla="*/ 81 w 207"/>
                    <a:gd name="T11" fmla="*/ 507 h 564"/>
                    <a:gd name="T12" fmla="*/ 183 w 207"/>
                    <a:gd name="T13" fmla="*/ 595 h 564"/>
                    <a:gd name="T14" fmla="*/ 413 w 207"/>
                    <a:gd name="T15" fmla="*/ 697 h 564"/>
                    <a:gd name="T16" fmla="*/ 749 w 207"/>
                    <a:gd name="T17" fmla="*/ 810 h 564"/>
                    <a:gd name="T18" fmla="*/ 1114 w 207"/>
                    <a:gd name="T19" fmla="*/ 918 h 564"/>
                    <a:gd name="T20" fmla="*/ 1584 w 207"/>
                    <a:gd name="T21" fmla="*/ 1028 h 564"/>
                    <a:gd name="T22" fmla="*/ 2148 w 207"/>
                    <a:gd name="T23" fmla="*/ 1146 h 564"/>
                    <a:gd name="T24" fmla="*/ 2743 w 207"/>
                    <a:gd name="T25" fmla="*/ 1259 h 564"/>
                    <a:gd name="T26" fmla="*/ 3420 w 207"/>
                    <a:gd name="T27" fmla="*/ 1362 h 564"/>
                    <a:gd name="T28" fmla="*/ 4068 w 207"/>
                    <a:gd name="T29" fmla="*/ 1457 h 564"/>
                    <a:gd name="T30" fmla="*/ 4717 w 207"/>
                    <a:gd name="T31" fmla="*/ 1536 h 564"/>
                    <a:gd name="T32" fmla="*/ 5365 w 207"/>
                    <a:gd name="T33" fmla="*/ 1590 h 564"/>
                    <a:gd name="T34" fmla="*/ 4142 w 207"/>
                    <a:gd name="T35" fmla="*/ 1413 h 564"/>
                    <a:gd name="T36" fmla="*/ 3294 w 207"/>
                    <a:gd name="T37" fmla="*/ 1265 h 564"/>
                    <a:gd name="T38" fmla="*/ 2662 w 207"/>
                    <a:gd name="T39" fmla="*/ 1142 h 564"/>
                    <a:gd name="T40" fmla="*/ 2249 w 207"/>
                    <a:gd name="T41" fmla="*/ 1038 h 564"/>
                    <a:gd name="T42" fmla="*/ 1940 w 207"/>
                    <a:gd name="T43" fmla="*/ 951 h 564"/>
                    <a:gd name="T44" fmla="*/ 1755 w 207"/>
                    <a:gd name="T45" fmla="*/ 870 h 564"/>
                    <a:gd name="T46" fmla="*/ 1629 w 207"/>
                    <a:gd name="T47" fmla="*/ 804 h 564"/>
                    <a:gd name="T48" fmla="*/ 1446 w 207"/>
                    <a:gd name="T49" fmla="*/ 736 h 564"/>
                    <a:gd name="T50" fmla="*/ 1135 w 207"/>
                    <a:gd name="T51" fmla="*/ 579 h 564"/>
                    <a:gd name="T52" fmla="*/ 1058 w 207"/>
                    <a:gd name="T53" fmla="*/ 395 h 564"/>
                    <a:gd name="T54" fmla="*/ 1114 w 207"/>
                    <a:gd name="T55" fmla="*/ 192 h 564"/>
                    <a:gd name="T56" fmla="*/ 1297 w 207"/>
                    <a:gd name="T57" fmla="*/ 0 h 564"/>
                    <a:gd name="T58" fmla="*/ 311 w 207"/>
                    <a:gd name="T59" fmla="*/ 12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1100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T0" fmla="*/ 0 w 47"/>
                    <a:gd name="T1" fmla="*/ 52 h 232"/>
                    <a:gd name="T2" fmla="*/ 339 w 47"/>
                    <a:gd name="T3" fmla="*/ 153 h 232"/>
                    <a:gd name="T4" fmla="*/ 529 w 47"/>
                    <a:gd name="T5" fmla="*/ 280 h 232"/>
                    <a:gd name="T6" fmla="*/ 573 w 47"/>
                    <a:gd name="T7" fmla="*/ 438 h 232"/>
                    <a:gd name="T8" fmla="*/ 456 w 47"/>
                    <a:gd name="T9" fmla="*/ 639 h 232"/>
                    <a:gd name="T10" fmla="*/ 1082 w 47"/>
                    <a:gd name="T11" fmla="*/ 599 h 232"/>
                    <a:gd name="T12" fmla="*/ 1126 w 47"/>
                    <a:gd name="T13" fmla="*/ 490 h 232"/>
                    <a:gd name="T14" fmla="*/ 1126 w 47"/>
                    <a:gd name="T15" fmla="*/ 385 h 232"/>
                    <a:gd name="T16" fmla="*/ 1082 w 47"/>
                    <a:gd name="T17" fmla="*/ 284 h 232"/>
                    <a:gd name="T18" fmla="*/ 985 w 47"/>
                    <a:gd name="T19" fmla="*/ 197 h 232"/>
                    <a:gd name="T20" fmla="*/ 867 w 47"/>
                    <a:gd name="T21" fmla="*/ 143 h 232"/>
                    <a:gd name="T22" fmla="*/ 695 w 47"/>
                    <a:gd name="T23" fmla="*/ 94 h 232"/>
                    <a:gd name="T24" fmla="*/ 529 w 47"/>
                    <a:gd name="T25" fmla="*/ 46 h 232"/>
                    <a:gd name="T26" fmla="*/ 314 w 47"/>
                    <a:gd name="T27" fmla="*/ 0 h 232"/>
                    <a:gd name="T28" fmla="*/ 0 w 47"/>
                    <a:gd name="T29" fmla="*/ 5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1101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22"/>
                  <a:ext cx="193" cy="48"/>
                </a:xfrm>
                <a:custGeom>
                  <a:avLst/>
                  <a:gdLst>
                    <a:gd name="T0" fmla="*/ 2105 w 87"/>
                    <a:gd name="T1" fmla="*/ 44 h 40"/>
                    <a:gd name="T2" fmla="*/ 1866 w 87"/>
                    <a:gd name="T3" fmla="*/ 35 h 40"/>
                    <a:gd name="T4" fmla="*/ 1648 w 87"/>
                    <a:gd name="T5" fmla="*/ 24 h 40"/>
                    <a:gd name="T6" fmla="*/ 1406 w 87"/>
                    <a:gd name="T7" fmla="*/ 14 h 40"/>
                    <a:gd name="T8" fmla="*/ 1136 w 87"/>
                    <a:gd name="T9" fmla="*/ 10 h 40"/>
                    <a:gd name="T10" fmla="*/ 896 w 87"/>
                    <a:gd name="T11" fmla="*/ 7 h 40"/>
                    <a:gd name="T12" fmla="*/ 634 w 87"/>
                    <a:gd name="T13" fmla="*/ 2 h 40"/>
                    <a:gd name="T14" fmla="*/ 315 w 87"/>
                    <a:gd name="T15" fmla="*/ 0 h 40"/>
                    <a:gd name="T16" fmla="*/ 0 w 87"/>
                    <a:gd name="T17" fmla="*/ 2 h 40"/>
                    <a:gd name="T18" fmla="*/ 142 w 87"/>
                    <a:gd name="T19" fmla="*/ 12 h 40"/>
                    <a:gd name="T20" fmla="*/ 339 w 87"/>
                    <a:gd name="T21" fmla="*/ 20 h 40"/>
                    <a:gd name="T22" fmla="*/ 537 w 87"/>
                    <a:gd name="T23" fmla="*/ 29 h 40"/>
                    <a:gd name="T24" fmla="*/ 796 w 87"/>
                    <a:gd name="T25" fmla="*/ 37 h 40"/>
                    <a:gd name="T26" fmla="*/ 1014 w 87"/>
                    <a:gd name="T27" fmla="*/ 44 h 40"/>
                    <a:gd name="T28" fmla="*/ 1256 w 87"/>
                    <a:gd name="T29" fmla="*/ 55 h 40"/>
                    <a:gd name="T30" fmla="*/ 1551 w 87"/>
                    <a:gd name="T31" fmla="*/ 70 h 40"/>
                    <a:gd name="T32" fmla="*/ 1790 w 87"/>
                    <a:gd name="T33" fmla="*/ 84 h 40"/>
                    <a:gd name="T34" fmla="*/ 2105 w 87"/>
                    <a:gd name="T35" fmla="*/ 4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73" name="Group 18"/>
            <p:cNvGrpSpPr>
              <a:grpSpLocks/>
            </p:cNvGrpSpPr>
            <p:nvPr/>
          </p:nvGrpSpPr>
          <p:grpSpPr bwMode="auto"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1092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T0" fmla="*/ 400 w 83"/>
                  <a:gd name="T1" fmla="*/ 97 h 117"/>
                  <a:gd name="T2" fmla="*/ 129 w 83"/>
                  <a:gd name="T3" fmla="*/ 0 h 117"/>
                  <a:gd name="T4" fmla="*/ 0 w 83"/>
                  <a:gd name="T5" fmla="*/ 409 h 117"/>
                  <a:gd name="T6" fmla="*/ 400 w 83"/>
                  <a:gd name="T7" fmla="*/ 9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3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T0" fmla="*/ 0 w 140"/>
                  <a:gd name="T1" fmla="*/ 334 h 98"/>
                  <a:gd name="T2" fmla="*/ 634 w 140"/>
                  <a:gd name="T3" fmla="*/ 0 h 98"/>
                  <a:gd name="T4" fmla="*/ 750 w 140"/>
                  <a:gd name="T5" fmla="*/ 168 h 98"/>
                  <a:gd name="T6" fmla="*/ 0 w 140"/>
                  <a:gd name="T7" fmla="*/ 33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4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T0" fmla="*/ 0 w 145"/>
                  <a:gd name="T1" fmla="*/ 22 h 49"/>
                  <a:gd name="T2" fmla="*/ 812 w 145"/>
                  <a:gd name="T3" fmla="*/ 0 h 49"/>
                  <a:gd name="T4" fmla="*/ 731 w 145"/>
                  <a:gd name="T5" fmla="*/ 162 h 49"/>
                  <a:gd name="T6" fmla="*/ 0 w 145"/>
                  <a:gd name="T7" fmla="*/ 2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74" name="Group 22"/>
            <p:cNvGrpSpPr>
              <a:grpSpLocks/>
            </p:cNvGrpSpPr>
            <p:nvPr/>
          </p:nvGrpSpPr>
          <p:grpSpPr bwMode="auto"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1089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T0" fmla="*/ 501 w 83"/>
                  <a:gd name="T1" fmla="*/ 199 h 117"/>
                  <a:gd name="T2" fmla="*/ 161 w 83"/>
                  <a:gd name="T3" fmla="*/ 0 h 117"/>
                  <a:gd name="T4" fmla="*/ 0 w 83"/>
                  <a:gd name="T5" fmla="*/ 831 h 117"/>
                  <a:gd name="T6" fmla="*/ 501 w 83"/>
                  <a:gd name="T7" fmla="*/ 199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0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T0" fmla="*/ 0 w 140"/>
                  <a:gd name="T1" fmla="*/ 647 h 98"/>
                  <a:gd name="T2" fmla="*/ 758 w 140"/>
                  <a:gd name="T3" fmla="*/ 0 h 98"/>
                  <a:gd name="T4" fmla="*/ 900 w 140"/>
                  <a:gd name="T5" fmla="*/ 325 h 98"/>
                  <a:gd name="T6" fmla="*/ 0 w 140"/>
                  <a:gd name="T7" fmla="*/ 64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1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T0" fmla="*/ 0 w 145"/>
                  <a:gd name="T1" fmla="*/ 46 h 49"/>
                  <a:gd name="T2" fmla="*/ 966 w 145"/>
                  <a:gd name="T3" fmla="*/ 0 h 49"/>
                  <a:gd name="T4" fmla="*/ 876 w 145"/>
                  <a:gd name="T5" fmla="*/ 314 h 49"/>
                  <a:gd name="T6" fmla="*/ 0 w 145"/>
                  <a:gd name="T7" fmla="*/ 46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75" name="Group 26"/>
            <p:cNvGrpSpPr>
              <a:grpSpLocks/>
            </p:cNvGrpSpPr>
            <p:nvPr/>
          </p:nvGrpSpPr>
          <p:grpSpPr bwMode="auto"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1086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T0" fmla="*/ 247 w 83"/>
                  <a:gd name="T1" fmla="*/ 55 h 117"/>
                  <a:gd name="T2" fmla="*/ 79 w 83"/>
                  <a:gd name="T3" fmla="*/ 0 h 117"/>
                  <a:gd name="T4" fmla="*/ 0 w 83"/>
                  <a:gd name="T5" fmla="*/ 233 h 117"/>
                  <a:gd name="T6" fmla="*/ 247 w 83"/>
                  <a:gd name="T7" fmla="*/ 5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7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T0" fmla="*/ 0 w 140"/>
                  <a:gd name="T1" fmla="*/ 180 h 98"/>
                  <a:gd name="T2" fmla="*/ 369 w 140"/>
                  <a:gd name="T3" fmla="*/ 0 h 98"/>
                  <a:gd name="T4" fmla="*/ 436 w 140"/>
                  <a:gd name="T5" fmla="*/ 90 h 98"/>
                  <a:gd name="T6" fmla="*/ 0 w 140"/>
                  <a:gd name="T7" fmla="*/ 18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8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T0" fmla="*/ 0 w 145"/>
                  <a:gd name="T1" fmla="*/ 12 h 49"/>
                  <a:gd name="T2" fmla="*/ 466 w 145"/>
                  <a:gd name="T3" fmla="*/ 0 h 49"/>
                  <a:gd name="T4" fmla="*/ 419 w 145"/>
                  <a:gd name="T5" fmla="*/ 90 h 49"/>
                  <a:gd name="T6" fmla="*/ 0 w 145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6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37 w 109"/>
                <a:gd name="T5" fmla="*/ 5 h 156"/>
                <a:gd name="T6" fmla="*/ 77 w 109"/>
                <a:gd name="T7" fmla="*/ 16 h 156"/>
                <a:gd name="T8" fmla="*/ 121 w 109"/>
                <a:gd name="T9" fmla="*/ 32 h 156"/>
                <a:gd name="T10" fmla="*/ 163 w 109"/>
                <a:gd name="T11" fmla="*/ 59 h 156"/>
                <a:gd name="T12" fmla="*/ 200 w 109"/>
                <a:gd name="T13" fmla="*/ 95 h 156"/>
                <a:gd name="T14" fmla="*/ 224 w 109"/>
                <a:gd name="T15" fmla="*/ 145 h 156"/>
                <a:gd name="T16" fmla="*/ 227 w 109"/>
                <a:gd name="T17" fmla="*/ 210 h 156"/>
                <a:gd name="T18" fmla="*/ 218 w 109"/>
                <a:gd name="T19" fmla="*/ 210 h 156"/>
                <a:gd name="T20" fmla="*/ 207 w 109"/>
                <a:gd name="T21" fmla="*/ 210 h 156"/>
                <a:gd name="T22" fmla="*/ 195 w 109"/>
                <a:gd name="T23" fmla="*/ 210 h 156"/>
                <a:gd name="T24" fmla="*/ 181 w 109"/>
                <a:gd name="T25" fmla="*/ 208 h 156"/>
                <a:gd name="T26" fmla="*/ 169 w 109"/>
                <a:gd name="T27" fmla="*/ 207 h 156"/>
                <a:gd name="T28" fmla="*/ 155 w 109"/>
                <a:gd name="T29" fmla="*/ 201 h 156"/>
                <a:gd name="T30" fmla="*/ 137 w 109"/>
                <a:gd name="T31" fmla="*/ 195 h 156"/>
                <a:gd name="T32" fmla="*/ 121 w 109"/>
                <a:gd name="T33" fmla="*/ 187 h 156"/>
                <a:gd name="T34" fmla="*/ 112 w 109"/>
                <a:gd name="T35" fmla="*/ 169 h 156"/>
                <a:gd name="T36" fmla="*/ 112 w 109"/>
                <a:gd name="T37" fmla="*/ 150 h 156"/>
                <a:gd name="T38" fmla="*/ 117 w 109"/>
                <a:gd name="T39" fmla="*/ 129 h 156"/>
                <a:gd name="T40" fmla="*/ 123 w 109"/>
                <a:gd name="T41" fmla="*/ 108 h 156"/>
                <a:gd name="T42" fmla="*/ 117 w 109"/>
                <a:gd name="T43" fmla="*/ 84 h 156"/>
                <a:gd name="T44" fmla="*/ 101 w 109"/>
                <a:gd name="T45" fmla="*/ 58 h 156"/>
                <a:gd name="T46" fmla="*/ 6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7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5 w 54"/>
                <a:gd name="T7" fmla="*/ 8 h 40"/>
                <a:gd name="T8" fmla="*/ 43 w 54"/>
                <a:gd name="T9" fmla="*/ 12 h 40"/>
                <a:gd name="T10" fmla="*/ 56 w 54"/>
                <a:gd name="T11" fmla="*/ 15 h 40"/>
                <a:gd name="T12" fmla="*/ 75 w 54"/>
                <a:gd name="T13" fmla="*/ 17 h 40"/>
                <a:gd name="T14" fmla="*/ 91 w 54"/>
                <a:gd name="T15" fmla="*/ 18 h 40"/>
                <a:gd name="T16" fmla="*/ 107 w 54"/>
                <a:gd name="T17" fmla="*/ 16 h 40"/>
                <a:gd name="T18" fmla="*/ 105 w 54"/>
                <a:gd name="T19" fmla="*/ 25 h 40"/>
                <a:gd name="T20" fmla="*/ 98 w 54"/>
                <a:gd name="T21" fmla="*/ 33 h 40"/>
                <a:gd name="T22" fmla="*/ 87 w 54"/>
                <a:gd name="T23" fmla="*/ 38 h 40"/>
                <a:gd name="T24" fmla="*/ 73 w 54"/>
                <a:gd name="T25" fmla="*/ 40 h 40"/>
                <a:gd name="T26" fmla="*/ 55 w 54"/>
                <a:gd name="T27" fmla="*/ 39 h 40"/>
                <a:gd name="T28" fmla="*/ 38 w 54"/>
                <a:gd name="T29" fmla="*/ 32 h 40"/>
                <a:gd name="T30" fmla="*/ 2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8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5 h 209"/>
                <a:gd name="T10" fmla="*/ 54 w 118"/>
                <a:gd name="T11" fmla="*/ 76 h 209"/>
                <a:gd name="T12" fmla="*/ 63 w 118"/>
                <a:gd name="T13" fmla="*/ 98 h 209"/>
                <a:gd name="T14" fmla="*/ 75 w 118"/>
                <a:gd name="T15" fmla="*/ 127 h 209"/>
                <a:gd name="T16" fmla="*/ 83 w 118"/>
                <a:gd name="T17" fmla="*/ 154 h 209"/>
                <a:gd name="T18" fmla="*/ 90 w 118"/>
                <a:gd name="T19" fmla="*/ 187 h 209"/>
                <a:gd name="T20" fmla="*/ 87 w 118"/>
                <a:gd name="T21" fmla="*/ 221 h 209"/>
                <a:gd name="T22" fmla="*/ 114 w 118"/>
                <a:gd name="T23" fmla="*/ 221 h 209"/>
                <a:gd name="T24" fmla="*/ 113 w 118"/>
                <a:gd name="T25" fmla="*/ 189 h 209"/>
                <a:gd name="T26" fmla="*/ 100 w 118"/>
                <a:gd name="T27" fmla="*/ 127 h 209"/>
                <a:gd name="T28" fmla="*/ 78 w 118"/>
                <a:gd name="T29" fmla="*/ 73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9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T0" fmla="*/ 99 w 130"/>
                <a:gd name="T1" fmla="*/ 0 h 128"/>
                <a:gd name="T2" fmla="*/ 126 w 130"/>
                <a:gd name="T3" fmla="*/ 128 h 128"/>
                <a:gd name="T4" fmla="*/ 121 w 130"/>
                <a:gd name="T5" fmla="*/ 126 h 128"/>
                <a:gd name="T6" fmla="*/ 107 w 130"/>
                <a:gd name="T7" fmla="*/ 121 h 128"/>
                <a:gd name="T8" fmla="*/ 88 w 130"/>
                <a:gd name="T9" fmla="*/ 111 h 128"/>
                <a:gd name="T10" fmla="*/ 65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4 w 130"/>
                <a:gd name="T31" fmla="*/ 78 h 128"/>
                <a:gd name="T32" fmla="*/ 77 w 130"/>
                <a:gd name="T33" fmla="*/ 74 h 128"/>
                <a:gd name="T34" fmla="*/ 77 w 130"/>
                <a:gd name="T35" fmla="*/ 58 h 128"/>
                <a:gd name="T36" fmla="*/ 78 w 130"/>
                <a:gd name="T37" fmla="*/ 37 h 128"/>
                <a:gd name="T38" fmla="*/ 78 w 130"/>
                <a:gd name="T39" fmla="*/ 29 h 128"/>
                <a:gd name="T40" fmla="*/ 76 w 130"/>
                <a:gd name="T41" fmla="*/ 29 h 128"/>
                <a:gd name="T42" fmla="*/ 73 w 130"/>
                <a:gd name="T43" fmla="*/ 27 h 128"/>
                <a:gd name="T44" fmla="*/ 72 w 130"/>
                <a:gd name="T45" fmla="*/ 22 h 128"/>
                <a:gd name="T46" fmla="*/ 71 w 130"/>
                <a:gd name="T47" fmla="*/ 19 h 128"/>
                <a:gd name="T48" fmla="*/ 72 w 130"/>
                <a:gd name="T49" fmla="*/ 15 h 128"/>
                <a:gd name="T50" fmla="*/ 75 w 130"/>
                <a:gd name="T51" fmla="*/ 10 h 128"/>
                <a:gd name="T52" fmla="*/ 85 w 130"/>
                <a:gd name="T53" fmla="*/ 6 h 128"/>
                <a:gd name="T54" fmla="*/ 99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0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T0" fmla="*/ 32 w 47"/>
                <a:gd name="T1" fmla="*/ 0 h 86"/>
                <a:gd name="T2" fmla="*/ 11 w 47"/>
                <a:gd name="T3" fmla="*/ 37 h 86"/>
                <a:gd name="T4" fmla="*/ 0 w 47"/>
                <a:gd name="T5" fmla="*/ 55 h 86"/>
                <a:gd name="T6" fmla="*/ 0 w 47"/>
                <a:gd name="T7" fmla="*/ 82 h 86"/>
                <a:gd name="T8" fmla="*/ 8 w 47"/>
                <a:gd name="T9" fmla="*/ 78 h 86"/>
                <a:gd name="T10" fmla="*/ 16 w 47"/>
                <a:gd name="T11" fmla="*/ 69 h 86"/>
                <a:gd name="T12" fmla="*/ 29 w 47"/>
                <a:gd name="T13" fmla="*/ 59 h 86"/>
                <a:gd name="T14" fmla="*/ 34 w 47"/>
                <a:gd name="T15" fmla="*/ 47 h 86"/>
                <a:gd name="T16" fmla="*/ 39 w 47"/>
                <a:gd name="T17" fmla="*/ 36 h 86"/>
                <a:gd name="T18" fmla="*/ 38 w 47"/>
                <a:gd name="T19" fmla="*/ 19 h 86"/>
                <a:gd name="T20" fmla="*/ 32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1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4 h 110"/>
                <a:gd name="T4" fmla="*/ 396 w 124"/>
                <a:gd name="T5" fmla="*/ 123 h 110"/>
                <a:gd name="T6" fmla="*/ 352 w 124"/>
                <a:gd name="T7" fmla="*/ 121 h 110"/>
                <a:gd name="T8" fmla="*/ 294 w 124"/>
                <a:gd name="T9" fmla="*/ 117 h 110"/>
                <a:gd name="T10" fmla="*/ 225 w 124"/>
                <a:gd name="T11" fmla="*/ 115 h 110"/>
                <a:gd name="T12" fmla="*/ 148 w 124"/>
                <a:gd name="T13" fmla="*/ 113 h 110"/>
                <a:gd name="T14" fmla="*/ 84 w 124"/>
                <a:gd name="T15" fmla="*/ 114 h 110"/>
                <a:gd name="T16" fmla="*/ 30 w 124"/>
                <a:gd name="T17" fmla="*/ 118 h 110"/>
                <a:gd name="T18" fmla="*/ 0 w 124"/>
                <a:gd name="T19" fmla="*/ 126 h 110"/>
                <a:gd name="T20" fmla="*/ 12 w 124"/>
                <a:gd name="T21" fmla="*/ 114 h 110"/>
                <a:gd name="T22" fmla="*/ 27 w 124"/>
                <a:gd name="T23" fmla="*/ 102 h 110"/>
                <a:gd name="T24" fmla="*/ 54 w 124"/>
                <a:gd name="T25" fmla="*/ 94 h 110"/>
                <a:gd name="T26" fmla="*/ 84 w 124"/>
                <a:gd name="T27" fmla="*/ 88 h 110"/>
                <a:gd name="T28" fmla="*/ 119 w 124"/>
                <a:gd name="T29" fmla="*/ 84 h 110"/>
                <a:gd name="T30" fmla="*/ 154 w 124"/>
                <a:gd name="T31" fmla="*/ 83 h 110"/>
                <a:gd name="T32" fmla="*/ 193 w 124"/>
                <a:gd name="T33" fmla="*/ 83 h 110"/>
                <a:gd name="T34" fmla="*/ 237 w 124"/>
                <a:gd name="T35" fmla="*/ 86 h 110"/>
                <a:gd name="T36" fmla="*/ 240 w 124"/>
                <a:gd name="T37" fmla="*/ 83 h 110"/>
                <a:gd name="T38" fmla="*/ 230 w 124"/>
                <a:gd name="T39" fmla="*/ 64 h 110"/>
                <a:gd name="T40" fmla="*/ 220 w 124"/>
                <a:gd name="T41" fmla="*/ 42 h 110"/>
                <a:gd name="T42" fmla="*/ 215 w 124"/>
                <a:gd name="T43" fmla="*/ 34 h 110"/>
                <a:gd name="T44" fmla="*/ 207 w 124"/>
                <a:gd name="T45" fmla="*/ 34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2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86 w 109"/>
                <a:gd name="T9" fmla="*/ 28 h 156"/>
                <a:gd name="T10" fmla="*/ 249 w 109"/>
                <a:gd name="T11" fmla="*/ 49 h 156"/>
                <a:gd name="T12" fmla="*/ 311 w 109"/>
                <a:gd name="T13" fmla="*/ 79 h 156"/>
                <a:gd name="T14" fmla="*/ 344 w 109"/>
                <a:gd name="T15" fmla="*/ 123 h 156"/>
                <a:gd name="T16" fmla="*/ 352 w 109"/>
                <a:gd name="T17" fmla="*/ 176 h 156"/>
                <a:gd name="T18" fmla="*/ 339 w 109"/>
                <a:gd name="T19" fmla="*/ 176 h 156"/>
                <a:gd name="T20" fmla="*/ 319 w 109"/>
                <a:gd name="T21" fmla="*/ 176 h 156"/>
                <a:gd name="T22" fmla="*/ 300 w 109"/>
                <a:gd name="T23" fmla="*/ 176 h 156"/>
                <a:gd name="T24" fmla="*/ 281 w 109"/>
                <a:gd name="T25" fmla="*/ 174 h 156"/>
                <a:gd name="T26" fmla="*/ 260 w 109"/>
                <a:gd name="T27" fmla="*/ 173 h 156"/>
                <a:gd name="T28" fmla="*/ 238 w 109"/>
                <a:gd name="T29" fmla="*/ 170 h 156"/>
                <a:gd name="T30" fmla="*/ 212 w 109"/>
                <a:gd name="T31" fmla="*/ 165 h 156"/>
                <a:gd name="T32" fmla="*/ 186 w 109"/>
                <a:gd name="T33" fmla="*/ 158 h 156"/>
                <a:gd name="T34" fmla="*/ 170 w 109"/>
                <a:gd name="T35" fmla="*/ 142 h 156"/>
                <a:gd name="T36" fmla="*/ 170 w 109"/>
                <a:gd name="T37" fmla="*/ 127 h 156"/>
                <a:gd name="T38" fmla="*/ 179 w 109"/>
                <a:gd name="T39" fmla="*/ 108 h 156"/>
                <a:gd name="T40" fmla="*/ 190 w 109"/>
                <a:gd name="T41" fmla="*/ 92 h 156"/>
                <a:gd name="T42" fmla="*/ 179 w 109"/>
                <a:gd name="T43" fmla="*/ 70 h 156"/>
                <a:gd name="T44" fmla="*/ 154 w 109"/>
                <a:gd name="T45" fmla="*/ 47 h 156"/>
                <a:gd name="T46" fmla="*/ 100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3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T0" fmla="*/ 89 w 46"/>
                <a:gd name="T1" fmla="*/ 0 h 94"/>
                <a:gd name="T2" fmla="*/ 57 w 46"/>
                <a:gd name="T3" fmla="*/ 42 h 94"/>
                <a:gd name="T4" fmla="*/ 44 w 46"/>
                <a:gd name="T5" fmla="*/ 66 h 94"/>
                <a:gd name="T6" fmla="*/ 30 w 46"/>
                <a:gd name="T7" fmla="*/ 87 h 94"/>
                <a:gd name="T8" fmla="*/ 0 w 46"/>
                <a:gd name="T9" fmla="*/ 102 h 94"/>
                <a:gd name="T10" fmla="*/ 35 w 46"/>
                <a:gd name="T11" fmla="*/ 96 h 94"/>
                <a:gd name="T12" fmla="*/ 67 w 46"/>
                <a:gd name="T13" fmla="*/ 88 h 94"/>
                <a:gd name="T14" fmla="*/ 94 w 46"/>
                <a:gd name="T15" fmla="*/ 75 h 94"/>
                <a:gd name="T16" fmla="*/ 116 w 46"/>
                <a:gd name="T17" fmla="*/ 61 h 94"/>
                <a:gd name="T18" fmla="*/ 130 w 46"/>
                <a:gd name="T19" fmla="*/ 48 h 94"/>
                <a:gd name="T20" fmla="*/ 133 w 46"/>
                <a:gd name="T21" fmla="*/ 34 h 94"/>
                <a:gd name="T22" fmla="*/ 123 w 46"/>
                <a:gd name="T23" fmla="*/ 15 h 94"/>
                <a:gd name="T24" fmla="*/ 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4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 w 54"/>
                <a:gd name="T5" fmla="*/ 3 h 40"/>
                <a:gd name="T6" fmla="*/ 38 w 54"/>
                <a:gd name="T7" fmla="*/ 8 h 40"/>
                <a:gd name="T8" fmla="*/ 58 w 54"/>
                <a:gd name="T9" fmla="*/ 10 h 40"/>
                <a:gd name="T10" fmla="*/ 83 w 54"/>
                <a:gd name="T11" fmla="*/ 11 h 40"/>
                <a:gd name="T12" fmla="*/ 108 w 54"/>
                <a:gd name="T13" fmla="*/ 13 h 40"/>
                <a:gd name="T14" fmla="*/ 131 w 54"/>
                <a:gd name="T15" fmla="*/ 14 h 40"/>
                <a:gd name="T16" fmla="*/ 153 w 54"/>
                <a:gd name="T17" fmla="*/ 12 h 40"/>
                <a:gd name="T18" fmla="*/ 149 w 54"/>
                <a:gd name="T19" fmla="*/ 21 h 40"/>
                <a:gd name="T20" fmla="*/ 141 w 54"/>
                <a:gd name="T21" fmla="*/ 27 h 40"/>
                <a:gd name="T22" fmla="*/ 124 w 54"/>
                <a:gd name="T23" fmla="*/ 30 h 40"/>
                <a:gd name="T24" fmla="*/ 104 w 54"/>
                <a:gd name="T25" fmla="*/ 32 h 40"/>
                <a:gd name="T26" fmla="*/ 79 w 54"/>
                <a:gd name="T27" fmla="*/ 31 h 40"/>
                <a:gd name="T28" fmla="*/ 53 w 54"/>
                <a:gd name="T29" fmla="*/ 27 h 40"/>
                <a:gd name="T30" fmla="*/ 29 w 54"/>
                <a:gd name="T31" fmla="*/ 1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5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T0" fmla="*/ 56 w 596"/>
                <a:gd name="T1" fmla="*/ 453 h 666"/>
                <a:gd name="T2" fmla="*/ 21 w 596"/>
                <a:gd name="T3" fmla="*/ 419 h 666"/>
                <a:gd name="T4" fmla="*/ 0 w 596"/>
                <a:gd name="T5" fmla="*/ 355 h 666"/>
                <a:gd name="T6" fmla="*/ 14 w 596"/>
                <a:gd name="T7" fmla="*/ 273 h 666"/>
                <a:gd name="T8" fmla="*/ 86 w 596"/>
                <a:gd name="T9" fmla="*/ 185 h 666"/>
                <a:gd name="T10" fmla="*/ 241 w 596"/>
                <a:gd name="T11" fmla="*/ 103 h 666"/>
                <a:gd name="T12" fmla="*/ 495 w 596"/>
                <a:gd name="T13" fmla="*/ 39 h 666"/>
                <a:gd name="T14" fmla="*/ 864 w 596"/>
                <a:gd name="T15" fmla="*/ 2 h 666"/>
                <a:gd name="T16" fmla="*/ 1329 w 596"/>
                <a:gd name="T17" fmla="*/ 9 h 666"/>
                <a:gd name="T18" fmla="*/ 1693 w 596"/>
                <a:gd name="T19" fmla="*/ 84 h 666"/>
                <a:gd name="T20" fmla="*/ 1939 w 596"/>
                <a:gd name="T21" fmla="*/ 203 h 666"/>
                <a:gd name="T22" fmla="*/ 2066 w 596"/>
                <a:gd name="T23" fmla="*/ 349 h 666"/>
                <a:gd name="T24" fmla="*/ 2081 w 596"/>
                <a:gd name="T25" fmla="*/ 502 h 666"/>
                <a:gd name="T26" fmla="*/ 1979 w 596"/>
                <a:gd name="T27" fmla="*/ 645 h 666"/>
                <a:gd name="T28" fmla="*/ 1772 w 596"/>
                <a:gd name="T29" fmla="*/ 755 h 666"/>
                <a:gd name="T30" fmla="*/ 1456 w 596"/>
                <a:gd name="T31" fmla="*/ 815 h 666"/>
                <a:gd name="T32" fmla="*/ 1359 w 596"/>
                <a:gd name="T33" fmla="*/ 808 h 666"/>
                <a:gd name="T34" fmla="*/ 1542 w 596"/>
                <a:gd name="T35" fmla="*/ 757 h 666"/>
                <a:gd name="T36" fmla="*/ 1685 w 596"/>
                <a:gd name="T37" fmla="*/ 668 h 666"/>
                <a:gd name="T38" fmla="*/ 1780 w 596"/>
                <a:gd name="T39" fmla="*/ 557 h 666"/>
                <a:gd name="T40" fmla="*/ 1817 w 596"/>
                <a:gd name="T41" fmla="*/ 437 h 666"/>
                <a:gd name="T42" fmla="*/ 1797 w 596"/>
                <a:gd name="T43" fmla="*/ 317 h 666"/>
                <a:gd name="T44" fmla="*/ 1696 w 596"/>
                <a:gd name="T45" fmla="*/ 214 h 666"/>
                <a:gd name="T46" fmla="*/ 1515 w 596"/>
                <a:gd name="T47" fmla="*/ 138 h 666"/>
                <a:gd name="T48" fmla="*/ 1191 w 596"/>
                <a:gd name="T49" fmla="*/ 92 h 666"/>
                <a:gd name="T50" fmla="*/ 859 w 596"/>
                <a:gd name="T51" fmla="*/ 75 h 666"/>
                <a:gd name="T52" fmla="*/ 607 w 596"/>
                <a:gd name="T53" fmla="*/ 87 h 666"/>
                <a:gd name="T54" fmla="*/ 423 w 596"/>
                <a:gd name="T55" fmla="*/ 124 h 666"/>
                <a:gd name="T56" fmla="*/ 294 w 596"/>
                <a:gd name="T57" fmla="*/ 183 h 666"/>
                <a:gd name="T58" fmla="*/ 200 w 596"/>
                <a:gd name="T59" fmla="*/ 253 h 666"/>
                <a:gd name="T60" fmla="*/ 141 w 596"/>
                <a:gd name="T61" fmla="*/ 334 h 666"/>
                <a:gd name="T62" fmla="*/ 97 w 596"/>
                <a:gd name="T63" fmla="*/ 41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-52388" y="-995363"/>
            <a:ext cx="9979026" cy="7848601"/>
            <a:chOff x="-33" y="-627"/>
            <a:chExt cx="6286" cy="4944"/>
          </a:xfrm>
        </p:grpSpPr>
        <p:grpSp>
          <p:nvGrpSpPr>
            <p:cNvPr id="1033" name="Group 45"/>
            <p:cNvGrpSpPr>
              <a:grpSpLocks/>
            </p:cNvGrpSpPr>
            <p:nvPr/>
          </p:nvGrpSpPr>
          <p:grpSpPr bwMode="auto">
            <a:xfrm>
              <a:off x="2452" y="-627"/>
              <a:ext cx="3802" cy="4480"/>
              <a:chOff x="2452" y="-627"/>
              <a:chExt cx="3802" cy="4480"/>
            </a:xfrm>
          </p:grpSpPr>
          <p:sp>
            <p:nvSpPr>
              <p:cNvPr id="1064" name="Freeform 46"/>
              <p:cNvSpPr>
                <a:spLocks noChangeArrowheads="1"/>
              </p:cNvSpPr>
              <p:nvPr/>
            </p:nvSpPr>
            <p:spPr bwMode="auto">
              <a:xfrm rot="9420000" flipV="1">
                <a:off x="3772" y="-253"/>
                <a:ext cx="2244" cy="1674"/>
              </a:xfrm>
              <a:custGeom>
                <a:avLst/>
                <a:gdLst>
                  <a:gd name="T0" fmla="*/ 3204 w 596"/>
                  <a:gd name="T1" fmla="*/ 14772 h 666"/>
                  <a:gd name="T2" fmla="*/ 1235 w 596"/>
                  <a:gd name="T3" fmla="*/ 13608 h 666"/>
                  <a:gd name="T4" fmla="*/ 0 w 596"/>
                  <a:gd name="T5" fmla="*/ 11529 h 666"/>
                  <a:gd name="T6" fmla="*/ 794 w 596"/>
                  <a:gd name="T7" fmla="*/ 8863 h 666"/>
                  <a:gd name="T8" fmla="*/ 5019 w 596"/>
                  <a:gd name="T9" fmla="*/ 6032 h 666"/>
                  <a:gd name="T10" fmla="*/ 13878 w 596"/>
                  <a:gd name="T11" fmla="*/ 3348 h 666"/>
                  <a:gd name="T12" fmla="*/ 28551 w 596"/>
                  <a:gd name="T13" fmla="*/ 1239 h 666"/>
                  <a:gd name="T14" fmla="*/ 49643 w 596"/>
                  <a:gd name="T15" fmla="*/ 83 h 666"/>
                  <a:gd name="T16" fmla="*/ 76379 w 596"/>
                  <a:gd name="T17" fmla="*/ 367 h 666"/>
                  <a:gd name="T18" fmla="*/ 97249 w 596"/>
                  <a:gd name="T19" fmla="*/ 2717 h 666"/>
                  <a:gd name="T20" fmla="*/ 111338 w 596"/>
                  <a:gd name="T21" fmla="*/ 6590 h 666"/>
                  <a:gd name="T22" fmla="*/ 118751 w 596"/>
                  <a:gd name="T23" fmla="*/ 11341 h 666"/>
                  <a:gd name="T24" fmla="*/ 119561 w 596"/>
                  <a:gd name="T25" fmla="*/ 16325 h 666"/>
                  <a:gd name="T26" fmla="*/ 113732 w 596"/>
                  <a:gd name="T27" fmla="*/ 20963 h 666"/>
                  <a:gd name="T28" fmla="*/ 101899 w 596"/>
                  <a:gd name="T29" fmla="*/ 24552 h 666"/>
                  <a:gd name="T30" fmla="*/ 83796 w 596"/>
                  <a:gd name="T31" fmla="*/ 26460 h 666"/>
                  <a:gd name="T32" fmla="*/ 78194 w 596"/>
                  <a:gd name="T33" fmla="*/ 26294 h 666"/>
                  <a:gd name="T34" fmla="*/ 88600 w 596"/>
                  <a:gd name="T35" fmla="*/ 24627 h 666"/>
                  <a:gd name="T36" fmla="*/ 96880 w 596"/>
                  <a:gd name="T37" fmla="*/ 21707 h 666"/>
                  <a:gd name="T38" fmla="*/ 102264 w 596"/>
                  <a:gd name="T39" fmla="*/ 18120 h 666"/>
                  <a:gd name="T40" fmla="*/ 104504 w 596"/>
                  <a:gd name="T41" fmla="*/ 14164 h 666"/>
                  <a:gd name="T42" fmla="*/ 103273 w 596"/>
                  <a:gd name="T43" fmla="*/ 10293 h 666"/>
                  <a:gd name="T44" fmla="*/ 97460 w 596"/>
                  <a:gd name="T45" fmla="*/ 6937 h 666"/>
                  <a:gd name="T46" fmla="*/ 86996 w 596"/>
                  <a:gd name="T47" fmla="*/ 4479 h 666"/>
                  <a:gd name="T48" fmla="*/ 68525 w 596"/>
                  <a:gd name="T49" fmla="*/ 3001 h 666"/>
                  <a:gd name="T50" fmla="*/ 49417 w 596"/>
                  <a:gd name="T51" fmla="*/ 2433 h 666"/>
                  <a:gd name="T52" fmla="*/ 34959 w 596"/>
                  <a:gd name="T53" fmla="*/ 2825 h 666"/>
                  <a:gd name="T54" fmla="*/ 24341 w 596"/>
                  <a:gd name="T55" fmla="*/ 4032 h 666"/>
                  <a:gd name="T56" fmla="*/ 16868 w 596"/>
                  <a:gd name="T57" fmla="*/ 5957 h 666"/>
                  <a:gd name="T58" fmla="*/ 11468 w 596"/>
                  <a:gd name="T59" fmla="*/ 8227 h 666"/>
                  <a:gd name="T60" fmla="*/ 8065 w 596"/>
                  <a:gd name="T61" fmla="*/ 10861 h 666"/>
                  <a:gd name="T62" fmla="*/ 5599 w 596"/>
                  <a:gd name="T63" fmla="*/ 1353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5" name="Freeform 48"/>
              <p:cNvSpPr>
                <a:spLocks noChangeArrowheads="1"/>
              </p:cNvSpPr>
              <p:nvPr/>
            </p:nvSpPr>
            <p:spPr bwMode="auto">
              <a:xfrm rot="9420000" flipV="1">
                <a:off x="3948" y="1315"/>
                <a:ext cx="463" cy="278"/>
              </a:xfrm>
              <a:custGeom>
                <a:avLst/>
                <a:gdLst>
                  <a:gd name="T0" fmla="*/ 14988 w 124"/>
                  <a:gd name="T1" fmla="*/ 0 h 110"/>
                  <a:gd name="T2" fmla="*/ 24106 w 124"/>
                  <a:gd name="T3" fmla="*/ 4408 h 110"/>
                  <a:gd name="T4" fmla="*/ 23325 w 124"/>
                  <a:gd name="T5" fmla="*/ 4357 h 110"/>
                  <a:gd name="T6" fmla="*/ 20828 w 124"/>
                  <a:gd name="T7" fmla="*/ 4279 h 110"/>
                  <a:gd name="T8" fmla="*/ 17288 w 124"/>
                  <a:gd name="T9" fmla="*/ 4114 h 110"/>
                  <a:gd name="T10" fmla="*/ 13218 w 124"/>
                  <a:gd name="T11" fmla="*/ 4036 h 110"/>
                  <a:gd name="T12" fmla="*/ 8741 w 124"/>
                  <a:gd name="T13" fmla="*/ 3953 h 110"/>
                  <a:gd name="T14" fmla="*/ 4839 w 124"/>
                  <a:gd name="T15" fmla="*/ 4006 h 110"/>
                  <a:gd name="T16" fmla="*/ 1770 w 124"/>
                  <a:gd name="T17" fmla="*/ 4165 h 110"/>
                  <a:gd name="T18" fmla="*/ 0 w 124"/>
                  <a:gd name="T19" fmla="*/ 4491 h 110"/>
                  <a:gd name="T20" fmla="*/ 780 w 124"/>
                  <a:gd name="T21" fmla="*/ 4006 h 110"/>
                  <a:gd name="T22" fmla="*/ 1561 w 124"/>
                  <a:gd name="T23" fmla="*/ 3634 h 110"/>
                  <a:gd name="T24" fmla="*/ 3122 w 124"/>
                  <a:gd name="T25" fmla="*/ 3341 h 110"/>
                  <a:gd name="T26" fmla="*/ 4839 w 124"/>
                  <a:gd name="T27" fmla="*/ 3098 h 110"/>
                  <a:gd name="T28" fmla="*/ 6971 w 124"/>
                  <a:gd name="T29" fmla="*/ 2939 h 110"/>
                  <a:gd name="T30" fmla="*/ 9103 w 124"/>
                  <a:gd name="T31" fmla="*/ 2886 h 110"/>
                  <a:gd name="T32" fmla="*/ 11448 w 124"/>
                  <a:gd name="T33" fmla="*/ 2886 h 110"/>
                  <a:gd name="T34" fmla="*/ 13998 w 124"/>
                  <a:gd name="T35" fmla="*/ 3020 h 110"/>
                  <a:gd name="T36" fmla="*/ 14207 w 124"/>
                  <a:gd name="T37" fmla="*/ 2886 h 110"/>
                  <a:gd name="T38" fmla="*/ 13595 w 124"/>
                  <a:gd name="T39" fmla="*/ 2292 h 110"/>
                  <a:gd name="T40" fmla="*/ 13009 w 124"/>
                  <a:gd name="T41" fmla="*/ 1552 h 110"/>
                  <a:gd name="T42" fmla="*/ 12647 w 124"/>
                  <a:gd name="T43" fmla="*/ 1226 h 110"/>
                  <a:gd name="T44" fmla="*/ 12228 w 124"/>
                  <a:gd name="T45" fmla="*/ 1226 h 110"/>
                  <a:gd name="T46" fmla="*/ 11866 w 124"/>
                  <a:gd name="T47" fmla="*/ 1175 h 110"/>
                  <a:gd name="T48" fmla="*/ 11448 w 124"/>
                  <a:gd name="T49" fmla="*/ 1067 h 110"/>
                  <a:gd name="T50" fmla="*/ 11082 w 124"/>
                  <a:gd name="T51" fmla="*/ 940 h 110"/>
                  <a:gd name="T52" fmla="*/ 11082 w 124"/>
                  <a:gd name="T53" fmla="*/ 773 h 110"/>
                  <a:gd name="T54" fmla="*/ 11448 w 124"/>
                  <a:gd name="T55" fmla="*/ 561 h 110"/>
                  <a:gd name="T56" fmla="*/ 12811 w 124"/>
                  <a:gd name="T57" fmla="*/ 326 h 110"/>
                  <a:gd name="T58" fmla="*/ 1498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6" name="Freeform 49"/>
              <p:cNvSpPr>
                <a:spLocks noChangeArrowheads="1"/>
              </p:cNvSpPr>
              <p:nvPr/>
            </p:nvSpPr>
            <p:spPr bwMode="auto">
              <a:xfrm rot="9420000" flipV="1">
                <a:off x="4524" y="-32"/>
                <a:ext cx="409" cy="389"/>
              </a:xfrm>
              <a:custGeom>
                <a:avLst/>
                <a:gdLst>
                  <a:gd name="T0" fmla="*/ 0 w 109"/>
                  <a:gd name="T1" fmla="*/ 0 h 156"/>
                  <a:gd name="T2" fmla="*/ 998 w 109"/>
                  <a:gd name="T3" fmla="*/ 30 h 156"/>
                  <a:gd name="T4" fmla="*/ 3591 w 109"/>
                  <a:gd name="T5" fmla="*/ 187 h 156"/>
                  <a:gd name="T6" fmla="*/ 7351 w 109"/>
                  <a:gd name="T7" fmla="*/ 466 h 156"/>
                  <a:gd name="T8" fmla="*/ 11516 w 109"/>
                  <a:gd name="T9" fmla="*/ 933 h 156"/>
                  <a:gd name="T10" fmla="*/ 15474 w 109"/>
                  <a:gd name="T11" fmla="*/ 1703 h 156"/>
                  <a:gd name="T12" fmla="*/ 19020 w 109"/>
                  <a:gd name="T13" fmla="*/ 2743 h 156"/>
                  <a:gd name="T14" fmla="*/ 21189 w 109"/>
                  <a:gd name="T15" fmla="*/ 4172 h 156"/>
                  <a:gd name="T16" fmla="*/ 21613 w 109"/>
                  <a:gd name="T17" fmla="*/ 6032 h 156"/>
                  <a:gd name="T18" fmla="*/ 20810 w 109"/>
                  <a:gd name="T19" fmla="*/ 6032 h 156"/>
                  <a:gd name="T20" fmla="*/ 19598 w 109"/>
                  <a:gd name="T21" fmla="*/ 6032 h 156"/>
                  <a:gd name="T22" fmla="*/ 18446 w 109"/>
                  <a:gd name="T23" fmla="*/ 6032 h 156"/>
                  <a:gd name="T24" fmla="*/ 17219 w 109"/>
                  <a:gd name="T25" fmla="*/ 5957 h 156"/>
                  <a:gd name="T26" fmla="*/ 16064 w 109"/>
                  <a:gd name="T27" fmla="*/ 5925 h 156"/>
                  <a:gd name="T28" fmla="*/ 14686 w 109"/>
                  <a:gd name="T29" fmla="*/ 5803 h 156"/>
                  <a:gd name="T30" fmla="*/ 13107 w 109"/>
                  <a:gd name="T31" fmla="*/ 5616 h 156"/>
                  <a:gd name="T32" fmla="*/ 11516 w 109"/>
                  <a:gd name="T33" fmla="*/ 5379 h 156"/>
                  <a:gd name="T34" fmla="*/ 10518 w 109"/>
                  <a:gd name="T35" fmla="*/ 4867 h 156"/>
                  <a:gd name="T36" fmla="*/ 10518 w 109"/>
                  <a:gd name="T37" fmla="*/ 4296 h 156"/>
                  <a:gd name="T38" fmla="*/ 11096 w 109"/>
                  <a:gd name="T39" fmla="*/ 3705 h 156"/>
                  <a:gd name="T40" fmla="*/ 11673 w 109"/>
                  <a:gd name="T41" fmla="*/ 3085 h 156"/>
                  <a:gd name="T42" fmla="*/ 11096 w 109"/>
                  <a:gd name="T43" fmla="*/ 2406 h 156"/>
                  <a:gd name="T44" fmla="*/ 9505 w 109"/>
                  <a:gd name="T45" fmla="*/ 1661 h 156"/>
                  <a:gd name="T46" fmla="*/ 6124 w 109"/>
                  <a:gd name="T47" fmla="*/ 88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7" name="Freeform 50"/>
              <p:cNvSpPr>
                <a:spLocks noChangeArrowheads="1"/>
              </p:cNvSpPr>
              <p:nvPr/>
            </p:nvSpPr>
            <p:spPr bwMode="auto">
              <a:xfrm rot="9420000" flipV="1">
                <a:off x="4297" y="1361"/>
                <a:ext cx="170" cy="232"/>
              </a:xfrm>
              <a:custGeom>
                <a:avLst/>
                <a:gdLst>
                  <a:gd name="T0" fmla="*/ 5806 w 46"/>
                  <a:gd name="T1" fmla="*/ 0 h 94"/>
                  <a:gd name="T2" fmla="*/ 3729 w 46"/>
                  <a:gd name="T3" fmla="*/ 1414 h 94"/>
                  <a:gd name="T4" fmla="*/ 2772 w 46"/>
                  <a:gd name="T5" fmla="*/ 2303 h 94"/>
                  <a:gd name="T6" fmla="*/ 2077 w 46"/>
                  <a:gd name="T7" fmla="*/ 2930 h 94"/>
                  <a:gd name="T8" fmla="*/ 0 w 46"/>
                  <a:gd name="T9" fmla="*/ 3490 h 94"/>
                  <a:gd name="T10" fmla="*/ 2225 w 46"/>
                  <a:gd name="T11" fmla="*/ 3265 h 94"/>
                  <a:gd name="T12" fmla="*/ 4287 w 46"/>
                  <a:gd name="T13" fmla="*/ 2959 h 94"/>
                  <a:gd name="T14" fmla="*/ 5954 w 46"/>
                  <a:gd name="T15" fmla="*/ 2559 h 94"/>
                  <a:gd name="T16" fmla="*/ 7473 w 46"/>
                  <a:gd name="T17" fmla="*/ 2120 h 94"/>
                  <a:gd name="T18" fmla="*/ 8371 w 46"/>
                  <a:gd name="T19" fmla="*/ 1639 h 94"/>
                  <a:gd name="T20" fmla="*/ 8578 w 46"/>
                  <a:gd name="T21" fmla="*/ 1116 h 94"/>
                  <a:gd name="T22" fmla="*/ 7827 w 46"/>
                  <a:gd name="T23" fmla="*/ 555 h 94"/>
                  <a:gd name="T24" fmla="*/ 580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8" name="Freeform 51"/>
              <p:cNvSpPr>
                <a:spLocks noChangeArrowheads="1"/>
              </p:cNvSpPr>
              <p:nvPr/>
            </p:nvSpPr>
            <p:spPr bwMode="auto">
              <a:xfrm rot="9420000" flipV="1">
                <a:off x="4384" y="360"/>
                <a:ext cx="198" cy="99"/>
              </a:xfrm>
              <a:custGeom>
                <a:avLst/>
                <a:gdLst>
                  <a:gd name="T0" fmla="*/ 0 w 54"/>
                  <a:gd name="T1" fmla="*/ 0 h 40"/>
                  <a:gd name="T2" fmla="*/ 202 w 54"/>
                  <a:gd name="T3" fmla="*/ 30 h 40"/>
                  <a:gd name="T4" fmla="*/ 1089 w 54"/>
                  <a:gd name="T5" fmla="*/ 104 h 40"/>
                  <a:gd name="T6" fmla="*/ 2365 w 54"/>
                  <a:gd name="T7" fmla="*/ 307 h 40"/>
                  <a:gd name="T8" fmla="*/ 3791 w 54"/>
                  <a:gd name="T9" fmla="*/ 453 h 40"/>
                  <a:gd name="T10" fmla="*/ 5229 w 54"/>
                  <a:gd name="T11" fmla="*/ 564 h 40"/>
                  <a:gd name="T12" fmla="*/ 6857 w 54"/>
                  <a:gd name="T13" fmla="*/ 636 h 40"/>
                  <a:gd name="T14" fmla="*/ 8334 w 54"/>
                  <a:gd name="T15" fmla="*/ 681 h 40"/>
                  <a:gd name="T16" fmla="*/ 9761 w 54"/>
                  <a:gd name="T17" fmla="*/ 606 h 40"/>
                  <a:gd name="T18" fmla="*/ 9559 w 54"/>
                  <a:gd name="T19" fmla="*/ 938 h 40"/>
                  <a:gd name="T20" fmla="*/ 9020 w 54"/>
                  <a:gd name="T21" fmla="*/ 1242 h 40"/>
                  <a:gd name="T22" fmla="*/ 7931 w 54"/>
                  <a:gd name="T23" fmla="*/ 1428 h 40"/>
                  <a:gd name="T24" fmla="*/ 6710 w 54"/>
                  <a:gd name="T25" fmla="*/ 1500 h 40"/>
                  <a:gd name="T26" fmla="*/ 5082 w 54"/>
                  <a:gd name="T27" fmla="*/ 1470 h 40"/>
                  <a:gd name="T28" fmla="*/ 3454 w 54"/>
                  <a:gd name="T29" fmla="*/ 1200 h 40"/>
                  <a:gd name="T30" fmla="*/ 1830 w 54"/>
                  <a:gd name="T31" fmla="*/ 76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34" name="Freeform 53"/>
            <p:cNvSpPr>
              <a:spLocks noChangeArrowheads="1"/>
            </p:cNvSpPr>
            <p:nvPr/>
          </p:nvSpPr>
          <p:spPr bwMode="auto">
            <a:xfrm rot="21240000" flipH="1">
              <a:off x="1" y="1955"/>
              <a:ext cx="320" cy="646"/>
            </a:xfrm>
            <a:custGeom>
              <a:avLst/>
              <a:gdLst>
                <a:gd name="T0" fmla="*/ 3675 w 128"/>
                <a:gd name="T1" fmla="*/ 0 h 217"/>
                <a:gd name="T2" fmla="*/ 4113 w 128"/>
                <a:gd name="T3" fmla="*/ 709 h 217"/>
                <a:gd name="T4" fmla="*/ 4500 w 128"/>
                <a:gd name="T5" fmla="*/ 2111 h 217"/>
                <a:gd name="T6" fmla="*/ 4813 w 128"/>
                <a:gd name="T7" fmla="*/ 3936 h 217"/>
                <a:gd name="T8" fmla="*/ 5000 w 128"/>
                <a:gd name="T9" fmla="*/ 6124 h 217"/>
                <a:gd name="T10" fmla="*/ 4970 w 128"/>
                <a:gd name="T11" fmla="*/ 8702 h 217"/>
                <a:gd name="T12" fmla="*/ 4533 w 128"/>
                <a:gd name="T13" fmla="*/ 11396 h 217"/>
                <a:gd name="T14" fmla="*/ 3675 w 128"/>
                <a:gd name="T15" fmla="*/ 14224 h 217"/>
                <a:gd name="T16" fmla="*/ 2345 w 128"/>
                <a:gd name="T17" fmla="*/ 17043 h 217"/>
                <a:gd name="T18" fmla="*/ 1925 w 128"/>
                <a:gd name="T19" fmla="*/ 16725 h 217"/>
                <a:gd name="T20" fmla="*/ 1488 w 128"/>
                <a:gd name="T21" fmla="*/ 16492 h 217"/>
                <a:gd name="T22" fmla="*/ 1020 w 128"/>
                <a:gd name="T23" fmla="*/ 16093 h 217"/>
                <a:gd name="T24" fmla="*/ 625 w 128"/>
                <a:gd name="T25" fmla="*/ 15775 h 217"/>
                <a:gd name="T26" fmla="*/ 313 w 128"/>
                <a:gd name="T27" fmla="*/ 15385 h 217"/>
                <a:gd name="T28" fmla="*/ 83 w 128"/>
                <a:gd name="T29" fmla="*/ 14932 h 217"/>
                <a:gd name="T30" fmla="*/ 0 w 128"/>
                <a:gd name="T31" fmla="*/ 14376 h 217"/>
                <a:gd name="T32" fmla="*/ 50 w 128"/>
                <a:gd name="T33" fmla="*/ 13986 h 217"/>
                <a:gd name="T34" fmla="*/ 520 w 128"/>
                <a:gd name="T35" fmla="*/ 13426 h 217"/>
                <a:gd name="T36" fmla="*/ 1145 w 128"/>
                <a:gd name="T37" fmla="*/ 12637 h 217"/>
                <a:gd name="T38" fmla="*/ 1800 w 128"/>
                <a:gd name="T39" fmla="*/ 11795 h 217"/>
                <a:gd name="T40" fmla="*/ 2470 w 128"/>
                <a:gd name="T41" fmla="*/ 10530 h 217"/>
                <a:gd name="T42" fmla="*/ 3095 w 128"/>
                <a:gd name="T43" fmla="*/ 8782 h 217"/>
                <a:gd name="T44" fmla="*/ 3563 w 128"/>
                <a:gd name="T45" fmla="*/ 6514 h 217"/>
                <a:gd name="T46" fmla="*/ 3800 w 128"/>
                <a:gd name="T47" fmla="*/ 3617 h 217"/>
                <a:gd name="T48" fmla="*/ 3675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5" name="Freeform 55"/>
            <p:cNvSpPr>
              <a:spLocks noChangeArrowheads="1"/>
            </p:cNvSpPr>
            <p:nvPr/>
          </p:nvSpPr>
          <p:spPr bwMode="auto">
            <a:xfrm>
              <a:off x="-23" y="2610"/>
              <a:ext cx="801" cy="456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28 h 459"/>
                <a:gd name="T6" fmla="*/ 110 w 801"/>
                <a:gd name="T7" fmla="*/ 184 h 459"/>
                <a:gd name="T8" fmla="*/ 149 w 801"/>
                <a:gd name="T9" fmla="*/ 225 h 459"/>
                <a:gd name="T10" fmla="*/ 192 w 801"/>
                <a:gd name="T11" fmla="*/ 270 h 459"/>
                <a:gd name="T12" fmla="*/ 250 w 801"/>
                <a:gd name="T13" fmla="*/ 306 h 459"/>
                <a:gd name="T14" fmla="*/ 308 w 801"/>
                <a:gd name="T15" fmla="*/ 328 h 459"/>
                <a:gd name="T16" fmla="*/ 365 w 801"/>
                <a:gd name="T17" fmla="*/ 357 h 459"/>
                <a:gd name="T18" fmla="*/ 430 w 801"/>
                <a:gd name="T19" fmla="*/ 373 h 459"/>
                <a:gd name="T20" fmla="*/ 501 w 801"/>
                <a:gd name="T21" fmla="*/ 379 h 459"/>
                <a:gd name="T22" fmla="*/ 573 w 801"/>
                <a:gd name="T23" fmla="*/ 380 h 459"/>
                <a:gd name="T24" fmla="*/ 646 w 801"/>
                <a:gd name="T25" fmla="*/ 373 h 459"/>
                <a:gd name="T26" fmla="*/ 726 w 801"/>
                <a:gd name="T27" fmla="*/ 354 h 459"/>
                <a:gd name="T28" fmla="*/ 801 w 801"/>
                <a:gd name="T29" fmla="*/ 327 h 459"/>
                <a:gd name="T30" fmla="*/ 731 w 801"/>
                <a:gd name="T31" fmla="*/ 369 h 459"/>
                <a:gd name="T32" fmla="*/ 662 w 801"/>
                <a:gd name="T33" fmla="*/ 392 h 459"/>
                <a:gd name="T34" fmla="*/ 594 w 801"/>
                <a:gd name="T35" fmla="*/ 420 h 459"/>
                <a:gd name="T36" fmla="*/ 532 w 801"/>
                <a:gd name="T37" fmla="*/ 433 h 459"/>
                <a:gd name="T38" fmla="*/ 471 w 801"/>
                <a:gd name="T39" fmla="*/ 447 h 459"/>
                <a:gd name="T40" fmla="*/ 411 w 801"/>
                <a:gd name="T41" fmla="*/ 446 h 459"/>
                <a:gd name="T42" fmla="*/ 350 w 801"/>
                <a:gd name="T43" fmla="*/ 446 h 459"/>
                <a:gd name="T44" fmla="*/ 291 w 801"/>
                <a:gd name="T45" fmla="*/ 438 h 459"/>
                <a:gd name="T46" fmla="*/ 244 w 801"/>
                <a:gd name="T47" fmla="*/ 424 h 459"/>
                <a:gd name="T48" fmla="*/ 192 w 801"/>
                <a:gd name="T49" fmla="*/ 403 h 459"/>
                <a:gd name="T50" fmla="*/ 145 w 801"/>
                <a:gd name="T51" fmla="*/ 382 h 459"/>
                <a:gd name="T52" fmla="*/ 100 w 801"/>
                <a:gd name="T53" fmla="*/ 365 h 459"/>
                <a:gd name="T54" fmla="*/ 60 w 801"/>
                <a:gd name="T55" fmla="*/ 339 h 459"/>
                <a:gd name="T56" fmla="*/ 0 w 801"/>
                <a:gd name="T57" fmla="*/ 286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6" name="Freeform 56"/>
            <p:cNvSpPr>
              <a:spLocks noChangeArrowheads="1"/>
            </p:cNvSpPr>
            <p:nvPr/>
          </p:nvSpPr>
          <p:spPr bwMode="auto">
            <a:xfrm rot="21240000" flipH="1">
              <a:off x="878" y="2854"/>
              <a:ext cx="353" cy="461"/>
            </a:xfrm>
            <a:custGeom>
              <a:avLst/>
              <a:gdLst>
                <a:gd name="T0" fmla="*/ 6209 w 117"/>
                <a:gd name="T1" fmla="*/ 0 h 132"/>
                <a:gd name="T2" fmla="*/ 0 w 117"/>
                <a:gd name="T3" fmla="*/ 3709 h 132"/>
                <a:gd name="T4" fmla="*/ 244 w 117"/>
                <a:gd name="T5" fmla="*/ 3880 h 132"/>
                <a:gd name="T6" fmla="*/ 1156 w 117"/>
                <a:gd name="T7" fmla="*/ 4306 h 132"/>
                <a:gd name="T8" fmla="*/ 2384 w 117"/>
                <a:gd name="T9" fmla="*/ 5368 h 132"/>
                <a:gd name="T10" fmla="*/ 3814 w 117"/>
                <a:gd name="T11" fmla="*/ 6988 h 132"/>
                <a:gd name="T12" fmla="*/ 5461 w 117"/>
                <a:gd name="T13" fmla="*/ 9244 h 132"/>
                <a:gd name="T14" fmla="*/ 6945 w 117"/>
                <a:gd name="T15" fmla="*/ 11881 h 132"/>
                <a:gd name="T16" fmla="*/ 8457 w 117"/>
                <a:gd name="T17" fmla="*/ 15332 h 132"/>
                <a:gd name="T18" fmla="*/ 9612 w 117"/>
                <a:gd name="T19" fmla="*/ 19638 h 132"/>
                <a:gd name="T20" fmla="*/ 9694 w 117"/>
                <a:gd name="T21" fmla="*/ 17843 h 132"/>
                <a:gd name="T22" fmla="*/ 9531 w 117"/>
                <a:gd name="T23" fmla="*/ 15929 h 132"/>
                <a:gd name="T24" fmla="*/ 8958 w 117"/>
                <a:gd name="T25" fmla="*/ 13379 h 132"/>
                <a:gd name="T26" fmla="*/ 8210 w 117"/>
                <a:gd name="T27" fmla="*/ 10991 h 132"/>
                <a:gd name="T28" fmla="*/ 7392 w 117"/>
                <a:gd name="T29" fmla="*/ 8647 h 132"/>
                <a:gd name="T30" fmla="*/ 6454 w 117"/>
                <a:gd name="T31" fmla="*/ 6685 h 132"/>
                <a:gd name="T32" fmla="*/ 5542 w 117"/>
                <a:gd name="T33" fmla="*/ 5368 h 132"/>
                <a:gd name="T34" fmla="*/ 4806 w 117"/>
                <a:gd name="T35" fmla="*/ 4771 h 132"/>
                <a:gd name="T36" fmla="*/ 5717 w 117"/>
                <a:gd name="T37" fmla="*/ 4306 h 132"/>
                <a:gd name="T38" fmla="*/ 6535 w 117"/>
                <a:gd name="T39" fmla="*/ 4170 h 132"/>
                <a:gd name="T40" fmla="*/ 7392 w 117"/>
                <a:gd name="T41" fmla="*/ 3880 h 132"/>
                <a:gd name="T42" fmla="*/ 8128 w 117"/>
                <a:gd name="T43" fmla="*/ 3709 h 132"/>
                <a:gd name="T44" fmla="*/ 8701 w 117"/>
                <a:gd name="T45" fmla="*/ 3573 h 132"/>
                <a:gd name="T46" fmla="*/ 9039 w 117"/>
                <a:gd name="T47" fmla="*/ 3279 h 132"/>
                <a:gd name="T48" fmla="*/ 9368 w 117"/>
                <a:gd name="T49" fmla="*/ 3112 h 132"/>
                <a:gd name="T50" fmla="*/ 9450 w 117"/>
                <a:gd name="T51" fmla="*/ 3112 h 132"/>
                <a:gd name="T52" fmla="*/ 620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7" name="Freeform 57"/>
            <p:cNvSpPr>
              <a:spLocks noChangeArrowheads="1"/>
            </p:cNvSpPr>
            <p:nvPr/>
          </p:nvSpPr>
          <p:spPr bwMode="auto">
            <a:xfrm rot="21240000" flipH="1">
              <a:off x="780" y="2976"/>
              <a:ext cx="84" cy="271"/>
            </a:xfrm>
            <a:custGeom>
              <a:avLst/>
              <a:gdLst>
                <a:gd name="T0" fmla="*/ 2039 w 29"/>
                <a:gd name="T1" fmla="*/ 0 h 77"/>
                <a:gd name="T2" fmla="*/ 1628 w 29"/>
                <a:gd name="T3" fmla="*/ 0 h 77"/>
                <a:gd name="T4" fmla="*/ 1115 w 29"/>
                <a:gd name="T5" fmla="*/ 605 h 77"/>
                <a:gd name="T6" fmla="*/ 629 w 29"/>
                <a:gd name="T7" fmla="*/ 1401 h 77"/>
                <a:gd name="T8" fmla="*/ 293 w 29"/>
                <a:gd name="T9" fmla="*/ 2925 h 77"/>
                <a:gd name="T10" fmla="*/ 75 w 29"/>
                <a:gd name="T11" fmla="*/ 4621 h 77"/>
                <a:gd name="T12" fmla="*/ 0 w 29"/>
                <a:gd name="T13" fmla="*/ 6764 h 77"/>
                <a:gd name="T14" fmla="*/ 217 w 29"/>
                <a:gd name="T15" fmla="*/ 9203 h 77"/>
                <a:gd name="T16" fmla="*/ 779 w 29"/>
                <a:gd name="T17" fmla="*/ 11818 h 77"/>
                <a:gd name="T18" fmla="*/ 1049 w 29"/>
                <a:gd name="T19" fmla="*/ 8151 h 77"/>
                <a:gd name="T20" fmla="*/ 1335 w 29"/>
                <a:gd name="T21" fmla="*/ 5673 h 77"/>
                <a:gd name="T22" fmla="*/ 1628 w 29"/>
                <a:gd name="T23" fmla="*/ 3358 h 77"/>
                <a:gd name="T24" fmla="*/ 203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8" name="Freeform 58"/>
            <p:cNvSpPr>
              <a:spLocks noChangeArrowheads="1"/>
            </p:cNvSpPr>
            <p:nvPr/>
          </p:nvSpPr>
          <p:spPr bwMode="auto">
            <a:xfrm>
              <a:off x="1171" y="3273"/>
              <a:ext cx="1109" cy="1044"/>
            </a:xfrm>
            <a:custGeom>
              <a:avLst/>
              <a:gdLst>
                <a:gd name="T0" fmla="*/ 788 w 1108"/>
                <a:gd name="T1" fmla="*/ 1035 h 1047"/>
                <a:gd name="T2" fmla="*/ 696 w 1108"/>
                <a:gd name="T3" fmla="*/ 999 h 1047"/>
                <a:gd name="T4" fmla="*/ 611 w 1108"/>
                <a:gd name="T5" fmla="*/ 933 h 1047"/>
                <a:gd name="T6" fmla="*/ 517 w 1108"/>
                <a:gd name="T7" fmla="*/ 853 h 1047"/>
                <a:gd name="T8" fmla="*/ 432 w 1108"/>
                <a:gd name="T9" fmla="*/ 768 h 1047"/>
                <a:gd name="T10" fmla="*/ 350 w 1108"/>
                <a:gd name="T11" fmla="*/ 669 h 1047"/>
                <a:gd name="T12" fmla="*/ 266 w 1108"/>
                <a:gd name="T13" fmla="*/ 555 h 1047"/>
                <a:gd name="T14" fmla="*/ 188 w 1108"/>
                <a:gd name="T15" fmla="*/ 443 h 1047"/>
                <a:gd name="T16" fmla="*/ 122 w 1108"/>
                <a:gd name="T17" fmla="*/ 321 h 1047"/>
                <a:gd name="T18" fmla="*/ 65 w 1108"/>
                <a:gd name="T19" fmla="*/ 207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3 h 1047"/>
                <a:gd name="T26" fmla="*/ 209 w 1108"/>
                <a:gd name="T27" fmla="*/ 374 h 1047"/>
                <a:gd name="T28" fmla="*/ 294 w 1108"/>
                <a:gd name="T29" fmla="*/ 496 h 1047"/>
                <a:gd name="T30" fmla="*/ 373 w 1108"/>
                <a:gd name="T31" fmla="*/ 582 h 1047"/>
                <a:gd name="T32" fmla="*/ 441 w 1108"/>
                <a:gd name="T33" fmla="*/ 653 h 1047"/>
                <a:gd name="T34" fmla="*/ 506 w 1108"/>
                <a:gd name="T35" fmla="*/ 705 h 1047"/>
                <a:gd name="T36" fmla="*/ 568 w 1108"/>
                <a:gd name="T37" fmla="*/ 746 h 1047"/>
                <a:gd name="T38" fmla="*/ 624 w 1108"/>
                <a:gd name="T39" fmla="*/ 793 h 1047"/>
                <a:gd name="T40" fmla="*/ 758 w 1108"/>
                <a:gd name="T41" fmla="*/ 887 h 1047"/>
                <a:gd name="T42" fmla="*/ 929 w 1108"/>
                <a:gd name="T43" fmla="*/ 965 h 1047"/>
                <a:gd name="T44" fmla="*/ 1112 w 1108"/>
                <a:gd name="T45" fmla="*/ 1035 h 1047"/>
                <a:gd name="T46" fmla="*/ 788 w 1108"/>
                <a:gd name="T47" fmla="*/ 1035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39" name="Group 59"/>
            <p:cNvGrpSpPr>
              <a:grpSpLocks/>
            </p:cNvGrpSpPr>
            <p:nvPr/>
          </p:nvGrpSpPr>
          <p:grpSpPr bwMode="auto">
            <a:xfrm>
              <a:off x="2618" y="754"/>
              <a:ext cx="568" cy="634"/>
              <a:chOff x="2618" y="754"/>
              <a:chExt cx="568" cy="634"/>
            </a:xfrm>
          </p:grpSpPr>
          <p:sp>
            <p:nvSpPr>
              <p:cNvPr id="1061" name="Freeform 60"/>
              <p:cNvSpPr>
                <a:spLocks noChangeArrowheads="1"/>
              </p:cNvSpPr>
              <p:nvPr/>
            </p:nvSpPr>
            <p:spPr bwMode="auto">
              <a:xfrm>
                <a:off x="2618" y="754"/>
                <a:ext cx="178" cy="236"/>
              </a:xfrm>
              <a:custGeom>
                <a:avLst/>
                <a:gdLst>
                  <a:gd name="T0" fmla="*/ 1756 w 83"/>
                  <a:gd name="T1" fmla="*/ 460 h 117"/>
                  <a:gd name="T2" fmla="*/ 570 w 83"/>
                  <a:gd name="T3" fmla="*/ 0 h 117"/>
                  <a:gd name="T4" fmla="*/ 0 w 83"/>
                  <a:gd name="T5" fmla="*/ 1936 h 117"/>
                  <a:gd name="T6" fmla="*/ 1756 w 83"/>
                  <a:gd name="T7" fmla="*/ 460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2" name="Freeform 61"/>
              <p:cNvSpPr>
                <a:spLocks noChangeArrowheads="1"/>
              </p:cNvSpPr>
              <p:nvPr/>
            </p:nvSpPr>
            <p:spPr bwMode="auto">
              <a:xfrm>
                <a:off x="2879" y="868"/>
                <a:ext cx="307" cy="196"/>
              </a:xfrm>
              <a:custGeom>
                <a:avLst/>
                <a:gdLst>
                  <a:gd name="T0" fmla="*/ 0 w 140"/>
                  <a:gd name="T1" fmla="*/ 1568 h 98"/>
                  <a:gd name="T2" fmla="*/ 2732 w 140"/>
                  <a:gd name="T3" fmla="*/ 0 h 98"/>
                  <a:gd name="T4" fmla="*/ 3237 w 140"/>
                  <a:gd name="T5" fmla="*/ 784 h 98"/>
                  <a:gd name="T6" fmla="*/ 0 w 140"/>
                  <a:gd name="T7" fmla="*/ 156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3" name="Freeform 62"/>
              <p:cNvSpPr>
                <a:spLocks noChangeArrowheads="1"/>
              </p:cNvSpPr>
              <p:nvPr/>
            </p:nvSpPr>
            <p:spPr bwMode="auto">
              <a:xfrm>
                <a:off x="2817" y="1290"/>
                <a:ext cx="320" cy="98"/>
              </a:xfrm>
              <a:custGeom>
                <a:avLst/>
                <a:gdLst>
                  <a:gd name="T0" fmla="*/ 0 w 145"/>
                  <a:gd name="T1" fmla="*/ 112 h 49"/>
                  <a:gd name="T2" fmla="*/ 3438 w 145"/>
                  <a:gd name="T3" fmla="*/ 0 h 49"/>
                  <a:gd name="T4" fmla="*/ 3107 w 145"/>
                  <a:gd name="T5" fmla="*/ 784 h 49"/>
                  <a:gd name="T6" fmla="*/ 0 w 145"/>
                  <a:gd name="T7" fmla="*/ 1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0" name="Group 63"/>
            <p:cNvGrpSpPr>
              <a:grpSpLocks/>
            </p:cNvGrpSpPr>
            <p:nvPr/>
          </p:nvGrpSpPr>
          <p:grpSpPr bwMode="auto">
            <a:xfrm>
              <a:off x="3628" y="132"/>
              <a:ext cx="355" cy="604"/>
              <a:chOff x="3628" y="132"/>
              <a:chExt cx="355" cy="604"/>
            </a:xfrm>
          </p:grpSpPr>
          <p:sp>
            <p:nvSpPr>
              <p:cNvPr id="1058" name="Freeform 64"/>
              <p:cNvSpPr>
                <a:spLocks noChangeArrowheads="1"/>
              </p:cNvSpPr>
              <p:nvPr/>
            </p:nvSpPr>
            <p:spPr bwMode="auto">
              <a:xfrm>
                <a:off x="3628" y="132"/>
                <a:ext cx="110" cy="225"/>
              </a:xfrm>
              <a:custGeom>
                <a:avLst/>
                <a:gdLst>
                  <a:gd name="T0" fmla="*/ 256 w 83"/>
                  <a:gd name="T1" fmla="*/ 385 h 117"/>
                  <a:gd name="T2" fmla="*/ 85 w 83"/>
                  <a:gd name="T3" fmla="*/ 0 h 117"/>
                  <a:gd name="T4" fmla="*/ 0 w 83"/>
                  <a:gd name="T5" fmla="*/ 1602 h 117"/>
                  <a:gd name="T6" fmla="*/ 256 w 83"/>
                  <a:gd name="T7" fmla="*/ 38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9" name="Freeform 65"/>
              <p:cNvSpPr>
                <a:spLocks noChangeArrowheads="1"/>
              </p:cNvSpPr>
              <p:nvPr/>
            </p:nvSpPr>
            <p:spPr bwMode="auto">
              <a:xfrm>
                <a:off x="3792" y="240"/>
                <a:ext cx="190" cy="186"/>
              </a:xfrm>
              <a:custGeom>
                <a:avLst/>
                <a:gdLst>
                  <a:gd name="T0" fmla="*/ 0 w 140"/>
                  <a:gd name="T1" fmla="*/ 1272 h 98"/>
                  <a:gd name="T2" fmla="*/ 400 w 140"/>
                  <a:gd name="T3" fmla="*/ 0 h 98"/>
                  <a:gd name="T4" fmla="*/ 475 w 140"/>
                  <a:gd name="T5" fmla="*/ 638 h 98"/>
                  <a:gd name="T6" fmla="*/ 0 w 140"/>
                  <a:gd name="T7" fmla="*/ 127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0" name="Freeform 66"/>
              <p:cNvSpPr>
                <a:spLocks noChangeArrowheads="1"/>
              </p:cNvSpPr>
              <p:nvPr/>
            </p:nvSpPr>
            <p:spPr bwMode="auto">
              <a:xfrm>
                <a:off x="3753" y="643"/>
                <a:ext cx="198" cy="93"/>
              </a:xfrm>
              <a:custGeom>
                <a:avLst/>
                <a:gdLst>
                  <a:gd name="T0" fmla="*/ 0 w 145"/>
                  <a:gd name="T1" fmla="*/ 89 h 49"/>
                  <a:gd name="T2" fmla="*/ 504 w 145"/>
                  <a:gd name="T3" fmla="*/ 0 h 49"/>
                  <a:gd name="T4" fmla="*/ 455 w 145"/>
                  <a:gd name="T5" fmla="*/ 638 h 49"/>
                  <a:gd name="T6" fmla="*/ 0 w 145"/>
                  <a:gd name="T7" fmla="*/ 8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1" name="Group 67"/>
            <p:cNvGrpSpPr>
              <a:grpSpLocks/>
            </p:cNvGrpSpPr>
            <p:nvPr/>
          </p:nvGrpSpPr>
          <p:grpSpPr bwMode="auto">
            <a:xfrm>
              <a:off x="647" y="3321"/>
              <a:ext cx="500" cy="499"/>
              <a:chOff x="647" y="3321"/>
              <a:chExt cx="500" cy="499"/>
            </a:xfrm>
          </p:grpSpPr>
          <p:sp>
            <p:nvSpPr>
              <p:cNvPr id="1055" name="Freeform 68"/>
              <p:cNvSpPr>
                <a:spLocks noChangeArrowheads="1"/>
              </p:cNvSpPr>
              <p:nvPr/>
            </p:nvSpPr>
            <p:spPr bwMode="auto">
              <a:xfrm>
                <a:off x="647" y="3321"/>
                <a:ext cx="156" cy="185"/>
              </a:xfrm>
              <a:custGeom>
                <a:avLst/>
                <a:gdLst>
                  <a:gd name="T0" fmla="*/ 1036 w 83"/>
                  <a:gd name="T1" fmla="*/ 176 h 117"/>
                  <a:gd name="T2" fmla="*/ 338 w 83"/>
                  <a:gd name="T3" fmla="*/ 0 h 117"/>
                  <a:gd name="T4" fmla="*/ 0 w 83"/>
                  <a:gd name="T5" fmla="*/ 732 h 117"/>
                  <a:gd name="T6" fmla="*/ 1036 w 83"/>
                  <a:gd name="T7" fmla="*/ 176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6" name="Freeform 69"/>
              <p:cNvSpPr>
                <a:spLocks noChangeArrowheads="1"/>
              </p:cNvSpPr>
              <p:nvPr/>
            </p:nvSpPr>
            <p:spPr bwMode="auto">
              <a:xfrm>
                <a:off x="877" y="3410"/>
                <a:ext cx="270" cy="153"/>
              </a:xfrm>
              <a:custGeom>
                <a:avLst/>
                <a:gdLst>
                  <a:gd name="T0" fmla="*/ 0 w 140"/>
                  <a:gd name="T1" fmla="*/ 582 h 98"/>
                  <a:gd name="T2" fmla="*/ 1637 w 140"/>
                  <a:gd name="T3" fmla="*/ 0 h 98"/>
                  <a:gd name="T4" fmla="*/ 1938 w 140"/>
                  <a:gd name="T5" fmla="*/ 292 h 98"/>
                  <a:gd name="T6" fmla="*/ 0 w 140"/>
                  <a:gd name="T7" fmla="*/ 58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7" name="Freeform 70"/>
              <p:cNvSpPr>
                <a:spLocks noChangeArrowheads="1"/>
              </p:cNvSpPr>
              <p:nvPr/>
            </p:nvSpPr>
            <p:spPr bwMode="auto">
              <a:xfrm>
                <a:off x="823" y="3743"/>
                <a:ext cx="281" cy="77"/>
              </a:xfrm>
              <a:custGeom>
                <a:avLst/>
                <a:gdLst>
                  <a:gd name="T0" fmla="*/ 0 w 145"/>
                  <a:gd name="T1" fmla="*/ 42 h 49"/>
                  <a:gd name="T2" fmla="*/ 2046 w 145"/>
                  <a:gd name="T3" fmla="*/ 0 h 49"/>
                  <a:gd name="T4" fmla="*/ 1847 w 145"/>
                  <a:gd name="T5" fmla="*/ 299 h 49"/>
                  <a:gd name="T6" fmla="*/ 0 w 145"/>
                  <a:gd name="T7" fmla="*/ 4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2" name="Group 71"/>
            <p:cNvGrpSpPr>
              <a:grpSpLocks/>
            </p:cNvGrpSpPr>
            <p:nvPr/>
          </p:nvGrpSpPr>
          <p:grpSpPr bwMode="auto">
            <a:xfrm>
              <a:off x="372" y="262"/>
              <a:ext cx="708" cy="889"/>
              <a:chOff x="372" y="262"/>
              <a:chExt cx="708" cy="889"/>
            </a:xfrm>
          </p:grpSpPr>
          <p:sp>
            <p:nvSpPr>
              <p:cNvPr id="1052" name="Freeform 72"/>
              <p:cNvSpPr>
                <a:spLocks noChangeArrowheads="1"/>
              </p:cNvSpPr>
              <p:nvPr/>
            </p:nvSpPr>
            <p:spPr bwMode="auto">
              <a:xfrm>
                <a:off x="372" y="262"/>
                <a:ext cx="222" cy="332"/>
              </a:xfrm>
              <a:custGeom>
                <a:avLst/>
                <a:gdLst>
                  <a:gd name="T0" fmla="*/ 4250 w 83"/>
                  <a:gd name="T1" fmla="*/ 1805 h 117"/>
                  <a:gd name="T2" fmla="*/ 1380 w 83"/>
                  <a:gd name="T3" fmla="*/ 0 h 117"/>
                  <a:gd name="T4" fmla="*/ 0 w 83"/>
                  <a:gd name="T5" fmla="*/ 7585 h 117"/>
                  <a:gd name="T6" fmla="*/ 4250 w 83"/>
                  <a:gd name="T7" fmla="*/ 180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3" name="Freeform 73"/>
              <p:cNvSpPr>
                <a:spLocks noChangeArrowheads="1"/>
              </p:cNvSpPr>
              <p:nvPr/>
            </p:nvSpPr>
            <p:spPr bwMode="auto">
              <a:xfrm>
                <a:off x="696" y="421"/>
                <a:ext cx="384" cy="275"/>
              </a:xfrm>
              <a:custGeom>
                <a:avLst/>
                <a:gdLst>
                  <a:gd name="T0" fmla="*/ 0 w 140"/>
                  <a:gd name="T1" fmla="*/ 6078 h 98"/>
                  <a:gd name="T2" fmla="*/ 6687 w 140"/>
                  <a:gd name="T3" fmla="*/ 0 h 98"/>
                  <a:gd name="T4" fmla="*/ 7921 w 140"/>
                  <a:gd name="T5" fmla="*/ 3047 h 98"/>
                  <a:gd name="T6" fmla="*/ 0 w 140"/>
                  <a:gd name="T7" fmla="*/ 607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4" name="Freeform 74"/>
              <p:cNvSpPr>
                <a:spLocks noChangeArrowheads="1"/>
              </p:cNvSpPr>
              <p:nvPr/>
            </p:nvSpPr>
            <p:spPr bwMode="auto">
              <a:xfrm>
                <a:off x="619" y="1012"/>
                <a:ext cx="400" cy="139"/>
              </a:xfrm>
              <a:custGeom>
                <a:avLst/>
                <a:gdLst>
                  <a:gd name="T0" fmla="*/ 0 w 145"/>
                  <a:gd name="T1" fmla="*/ 460 h 49"/>
                  <a:gd name="T2" fmla="*/ 8394 w 145"/>
                  <a:gd name="T3" fmla="*/ 0 h 49"/>
                  <a:gd name="T4" fmla="*/ 7581 w 145"/>
                  <a:gd name="T5" fmla="*/ 3171 h 49"/>
                  <a:gd name="T6" fmla="*/ 0 w 145"/>
                  <a:gd name="T7" fmla="*/ 46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3" name="Group 75"/>
            <p:cNvGrpSpPr>
              <a:grpSpLocks/>
            </p:cNvGrpSpPr>
            <p:nvPr/>
          </p:nvGrpSpPr>
          <p:grpSpPr bwMode="auto">
            <a:xfrm>
              <a:off x="4621" y="2382"/>
              <a:ext cx="708" cy="889"/>
              <a:chOff x="4621" y="2382"/>
              <a:chExt cx="708" cy="889"/>
            </a:xfrm>
          </p:grpSpPr>
          <p:sp>
            <p:nvSpPr>
              <p:cNvPr id="1049" name="Freeform 76"/>
              <p:cNvSpPr>
                <a:spLocks noChangeArrowheads="1"/>
              </p:cNvSpPr>
              <p:nvPr/>
            </p:nvSpPr>
            <p:spPr bwMode="auto">
              <a:xfrm>
                <a:off x="4621" y="2382"/>
                <a:ext cx="222" cy="332"/>
              </a:xfrm>
              <a:custGeom>
                <a:avLst/>
                <a:gdLst>
                  <a:gd name="T0" fmla="*/ 4250 w 83"/>
                  <a:gd name="T1" fmla="*/ 1805 h 117"/>
                  <a:gd name="T2" fmla="*/ 1380 w 83"/>
                  <a:gd name="T3" fmla="*/ 0 h 117"/>
                  <a:gd name="T4" fmla="*/ 0 w 83"/>
                  <a:gd name="T5" fmla="*/ 7585 h 117"/>
                  <a:gd name="T6" fmla="*/ 4250 w 83"/>
                  <a:gd name="T7" fmla="*/ 180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0" name="Freeform 77"/>
              <p:cNvSpPr>
                <a:spLocks noChangeArrowheads="1"/>
              </p:cNvSpPr>
              <p:nvPr/>
            </p:nvSpPr>
            <p:spPr bwMode="auto">
              <a:xfrm>
                <a:off x="4945" y="2541"/>
                <a:ext cx="384" cy="275"/>
              </a:xfrm>
              <a:custGeom>
                <a:avLst/>
                <a:gdLst>
                  <a:gd name="T0" fmla="*/ 0 w 140"/>
                  <a:gd name="T1" fmla="*/ 6078 h 98"/>
                  <a:gd name="T2" fmla="*/ 6687 w 140"/>
                  <a:gd name="T3" fmla="*/ 0 h 98"/>
                  <a:gd name="T4" fmla="*/ 7921 w 140"/>
                  <a:gd name="T5" fmla="*/ 3047 h 98"/>
                  <a:gd name="T6" fmla="*/ 0 w 140"/>
                  <a:gd name="T7" fmla="*/ 607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1" name="Freeform 78"/>
              <p:cNvSpPr>
                <a:spLocks noChangeArrowheads="1"/>
              </p:cNvSpPr>
              <p:nvPr/>
            </p:nvSpPr>
            <p:spPr bwMode="auto">
              <a:xfrm>
                <a:off x="4868" y="3132"/>
                <a:ext cx="400" cy="139"/>
              </a:xfrm>
              <a:custGeom>
                <a:avLst/>
                <a:gdLst>
                  <a:gd name="T0" fmla="*/ 0 w 145"/>
                  <a:gd name="T1" fmla="*/ 460 h 49"/>
                  <a:gd name="T2" fmla="*/ 8394 w 145"/>
                  <a:gd name="T3" fmla="*/ 0 h 49"/>
                  <a:gd name="T4" fmla="*/ 7581 w 145"/>
                  <a:gd name="T5" fmla="*/ 3171 h 49"/>
                  <a:gd name="T6" fmla="*/ 0 w 145"/>
                  <a:gd name="T7" fmla="*/ 46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44" name="Freeform 79"/>
            <p:cNvSpPr>
              <a:spLocks noChangeArrowheads="1"/>
            </p:cNvSpPr>
            <p:nvPr/>
          </p:nvSpPr>
          <p:spPr bwMode="auto">
            <a:xfrm>
              <a:off x="1199" y="2"/>
              <a:ext cx="862" cy="883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58 h 886"/>
                <a:gd name="T6" fmla="*/ 83 w 862"/>
                <a:gd name="T7" fmla="*/ 406 h 886"/>
                <a:gd name="T8" fmla="*/ 149 w 862"/>
                <a:gd name="T9" fmla="*/ 538 h 886"/>
                <a:gd name="T10" fmla="*/ 237 w 862"/>
                <a:gd name="T11" fmla="*/ 658 h 886"/>
                <a:gd name="T12" fmla="*/ 338 w 862"/>
                <a:gd name="T13" fmla="*/ 752 h 886"/>
                <a:gd name="T14" fmla="*/ 450 w 862"/>
                <a:gd name="T15" fmla="*/ 826 h 886"/>
                <a:gd name="T16" fmla="*/ 579 w 862"/>
                <a:gd name="T17" fmla="*/ 867 h 886"/>
                <a:gd name="T18" fmla="*/ 714 w 862"/>
                <a:gd name="T19" fmla="*/ 874 h 886"/>
                <a:gd name="T20" fmla="*/ 862 w 862"/>
                <a:gd name="T21" fmla="*/ 839 h 886"/>
                <a:gd name="T22" fmla="*/ 784 w 862"/>
                <a:gd name="T23" fmla="*/ 844 h 886"/>
                <a:gd name="T24" fmla="*/ 700 w 862"/>
                <a:gd name="T25" fmla="*/ 823 h 886"/>
                <a:gd name="T26" fmla="*/ 621 w 862"/>
                <a:gd name="T27" fmla="*/ 782 h 886"/>
                <a:gd name="T28" fmla="*/ 542 w 862"/>
                <a:gd name="T29" fmla="*/ 720 h 886"/>
                <a:gd name="T30" fmla="*/ 466 w 862"/>
                <a:gd name="T31" fmla="*/ 641 h 886"/>
                <a:gd name="T32" fmla="*/ 397 w 862"/>
                <a:gd name="T33" fmla="*/ 549 h 886"/>
                <a:gd name="T34" fmla="*/ 334 w 862"/>
                <a:gd name="T35" fmla="*/ 446 h 886"/>
                <a:gd name="T36" fmla="*/ 279 w 862"/>
                <a:gd name="T37" fmla="*/ 335 h 886"/>
                <a:gd name="T38" fmla="*/ 238 w 862"/>
                <a:gd name="T39" fmla="*/ 221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5" name="Freeform 81"/>
            <p:cNvSpPr>
              <a:spLocks noChangeArrowheads="1"/>
            </p:cNvSpPr>
            <p:nvPr/>
          </p:nvSpPr>
          <p:spPr bwMode="auto">
            <a:xfrm rot="11760000" flipV="1">
              <a:off x="1984" y="859"/>
              <a:ext cx="328" cy="275"/>
            </a:xfrm>
            <a:custGeom>
              <a:avLst/>
              <a:gdLst>
                <a:gd name="T0" fmla="*/ 3777 w 124"/>
                <a:gd name="T1" fmla="*/ 0 h 110"/>
                <a:gd name="T2" fmla="*/ 6073 w 124"/>
                <a:gd name="T3" fmla="*/ 4220 h 110"/>
                <a:gd name="T4" fmla="*/ 5870 w 124"/>
                <a:gd name="T5" fmla="*/ 4188 h 110"/>
                <a:gd name="T6" fmla="*/ 5240 w 124"/>
                <a:gd name="T7" fmla="*/ 4113 h 110"/>
                <a:gd name="T8" fmla="*/ 4351 w 124"/>
                <a:gd name="T9" fmla="*/ 3958 h 110"/>
                <a:gd name="T10" fmla="*/ 3330 w 124"/>
                <a:gd name="T11" fmla="*/ 3875 h 110"/>
                <a:gd name="T12" fmla="*/ 2203 w 124"/>
                <a:gd name="T13" fmla="*/ 3800 h 110"/>
                <a:gd name="T14" fmla="*/ 1225 w 124"/>
                <a:gd name="T15" fmla="*/ 3833 h 110"/>
                <a:gd name="T16" fmla="*/ 442 w 124"/>
                <a:gd name="T17" fmla="*/ 3988 h 110"/>
                <a:gd name="T18" fmla="*/ 0 w 124"/>
                <a:gd name="T19" fmla="*/ 4300 h 110"/>
                <a:gd name="T20" fmla="*/ 204 w 124"/>
                <a:gd name="T21" fmla="*/ 3833 h 110"/>
                <a:gd name="T22" fmla="*/ 391 w 124"/>
                <a:gd name="T23" fmla="*/ 3488 h 110"/>
                <a:gd name="T24" fmla="*/ 778 w 124"/>
                <a:gd name="T25" fmla="*/ 3208 h 110"/>
                <a:gd name="T26" fmla="*/ 1225 w 124"/>
                <a:gd name="T27" fmla="*/ 2970 h 110"/>
                <a:gd name="T28" fmla="*/ 1756 w 124"/>
                <a:gd name="T29" fmla="*/ 2813 h 110"/>
                <a:gd name="T30" fmla="*/ 2296 w 124"/>
                <a:gd name="T31" fmla="*/ 2783 h 110"/>
                <a:gd name="T32" fmla="*/ 2889 w 124"/>
                <a:gd name="T33" fmla="*/ 2783 h 110"/>
                <a:gd name="T34" fmla="*/ 3521 w 124"/>
                <a:gd name="T35" fmla="*/ 2895 h 110"/>
                <a:gd name="T36" fmla="*/ 3576 w 124"/>
                <a:gd name="T37" fmla="*/ 2783 h 110"/>
                <a:gd name="T38" fmla="*/ 3420 w 124"/>
                <a:gd name="T39" fmla="*/ 2188 h 110"/>
                <a:gd name="T40" fmla="*/ 3275 w 124"/>
                <a:gd name="T41" fmla="*/ 1488 h 110"/>
                <a:gd name="T42" fmla="*/ 3185 w 124"/>
                <a:gd name="T43" fmla="*/ 1175 h 110"/>
                <a:gd name="T44" fmla="*/ 3092 w 124"/>
                <a:gd name="T45" fmla="*/ 1175 h 110"/>
                <a:gd name="T46" fmla="*/ 2981 w 124"/>
                <a:gd name="T47" fmla="*/ 1145 h 110"/>
                <a:gd name="T48" fmla="*/ 2889 w 124"/>
                <a:gd name="T49" fmla="*/ 1020 h 110"/>
                <a:gd name="T50" fmla="*/ 2791 w 124"/>
                <a:gd name="T51" fmla="*/ 908 h 110"/>
                <a:gd name="T52" fmla="*/ 2791 w 124"/>
                <a:gd name="T53" fmla="*/ 750 h 110"/>
                <a:gd name="T54" fmla="*/ 2889 w 124"/>
                <a:gd name="T55" fmla="*/ 550 h 110"/>
                <a:gd name="T56" fmla="*/ 3240 w 124"/>
                <a:gd name="T57" fmla="*/ 313 h 110"/>
                <a:gd name="T58" fmla="*/ 37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6" name="Freeform 82"/>
            <p:cNvSpPr>
              <a:spLocks noChangeArrowheads="1"/>
            </p:cNvSpPr>
            <p:nvPr/>
          </p:nvSpPr>
          <p:spPr bwMode="auto">
            <a:xfrm rot="11760000" flipV="1">
              <a:off x="2214" y="809"/>
              <a:ext cx="120" cy="229"/>
            </a:xfrm>
            <a:custGeom>
              <a:avLst/>
              <a:gdLst>
                <a:gd name="T0" fmla="*/ 1435 w 46"/>
                <a:gd name="T1" fmla="*/ 0 h 94"/>
                <a:gd name="T2" fmla="*/ 926 w 46"/>
                <a:gd name="T3" fmla="*/ 1347 h 94"/>
                <a:gd name="T4" fmla="*/ 694 w 46"/>
                <a:gd name="T5" fmla="*/ 2185 h 94"/>
                <a:gd name="T6" fmla="*/ 517 w 46"/>
                <a:gd name="T7" fmla="*/ 2777 h 94"/>
                <a:gd name="T8" fmla="*/ 0 w 46"/>
                <a:gd name="T9" fmla="*/ 3311 h 94"/>
                <a:gd name="T10" fmla="*/ 550 w 46"/>
                <a:gd name="T11" fmla="*/ 3092 h 94"/>
                <a:gd name="T12" fmla="*/ 1070 w 46"/>
                <a:gd name="T13" fmla="*/ 2819 h 94"/>
                <a:gd name="T14" fmla="*/ 1477 w 46"/>
                <a:gd name="T15" fmla="*/ 2426 h 94"/>
                <a:gd name="T16" fmla="*/ 1844 w 46"/>
                <a:gd name="T17" fmla="*/ 2012 h 94"/>
                <a:gd name="T18" fmla="*/ 2077 w 46"/>
                <a:gd name="T19" fmla="*/ 1549 h 94"/>
                <a:gd name="T20" fmla="*/ 2131 w 46"/>
                <a:gd name="T21" fmla="*/ 1057 h 94"/>
                <a:gd name="T22" fmla="*/ 1954 w 46"/>
                <a:gd name="T23" fmla="*/ 534 h 94"/>
                <a:gd name="T24" fmla="*/ 143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7" name="Freeform 83"/>
            <p:cNvSpPr>
              <a:spLocks noChangeArrowheads="1"/>
            </p:cNvSpPr>
            <p:nvPr/>
          </p:nvSpPr>
          <p:spPr bwMode="auto">
            <a:xfrm>
              <a:off x="1586" y="0"/>
              <a:ext cx="121" cy="118"/>
            </a:xfrm>
            <a:custGeom>
              <a:avLst/>
              <a:gdLst>
                <a:gd name="T0" fmla="*/ 112 w 124"/>
                <a:gd name="T1" fmla="*/ 0 h 121"/>
                <a:gd name="T2" fmla="*/ 101 w 124"/>
                <a:gd name="T3" fmla="*/ 9 h 121"/>
                <a:gd name="T4" fmla="*/ 91 w 124"/>
                <a:gd name="T5" fmla="*/ 21 h 121"/>
                <a:gd name="T6" fmla="*/ 73 w 124"/>
                <a:gd name="T7" fmla="*/ 37 h 121"/>
                <a:gd name="T8" fmla="*/ 58 w 124"/>
                <a:gd name="T9" fmla="*/ 50 h 121"/>
                <a:gd name="T10" fmla="*/ 37 w 124"/>
                <a:gd name="T11" fmla="*/ 59 h 121"/>
                <a:gd name="T12" fmla="*/ 20 w 124"/>
                <a:gd name="T13" fmla="*/ 66 h 121"/>
                <a:gd name="T14" fmla="*/ 0 w 124"/>
                <a:gd name="T15" fmla="*/ 67 h 121"/>
                <a:gd name="T16" fmla="*/ 10 w 124"/>
                <a:gd name="T17" fmla="*/ 88 h 121"/>
                <a:gd name="T18" fmla="*/ 20 w 124"/>
                <a:gd name="T19" fmla="*/ 101 h 121"/>
                <a:gd name="T20" fmla="*/ 37 w 124"/>
                <a:gd name="T21" fmla="*/ 109 h 121"/>
                <a:gd name="T22" fmla="*/ 56 w 124"/>
                <a:gd name="T23" fmla="*/ 109 h 121"/>
                <a:gd name="T24" fmla="*/ 75 w 124"/>
                <a:gd name="T25" fmla="*/ 99 h 121"/>
                <a:gd name="T26" fmla="*/ 93 w 124"/>
                <a:gd name="T27" fmla="*/ 80 h 121"/>
                <a:gd name="T28" fmla="*/ 104 w 124"/>
                <a:gd name="T29" fmla="*/ 49 h 121"/>
                <a:gd name="T30" fmla="*/ 112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8" name="Freeform 85"/>
            <p:cNvSpPr>
              <a:spLocks noChangeArrowheads="1"/>
            </p:cNvSpPr>
            <p:nvPr/>
          </p:nvSpPr>
          <p:spPr bwMode="auto">
            <a:xfrm>
              <a:off x="-23" y="1848"/>
              <a:ext cx="33" cy="129"/>
            </a:xfrm>
            <a:custGeom>
              <a:avLst/>
              <a:gdLst>
                <a:gd name="T0" fmla="*/ 0 w 36"/>
                <a:gd name="T1" fmla="*/ 0 h 132"/>
                <a:gd name="T2" fmla="*/ 26 w 36"/>
                <a:gd name="T3" fmla="*/ 12 h 132"/>
                <a:gd name="T4" fmla="*/ 0 w 36"/>
                <a:gd name="T5" fmla="*/ 120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028" name="Text Box 8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29" name="Text Box 8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1F0CF20-A7AE-4043-8617-0EA61D22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89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88075" cy="357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2" name="Rectangle 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</p:sldLayoutIdLst>
  <p:txStyles>
    <p:titleStyle>
      <a:lvl1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T0" fmla="*/ 5 w 472"/>
                <a:gd name="T1" fmla="*/ 36 h 802"/>
                <a:gd name="T2" fmla="*/ 197 w 472"/>
                <a:gd name="T3" fmla="*/ 30 h 802"/>
                <a:gd name="T4" fmla="*/ 321 w 472"/>
                <a:gd name="T5" fmla="*/ 74 h 802"/>
                <a:gd name="T6" fmla="*/ 373 w 472"/>
                <a:gd name="T7" fmla="*/ 106 h 802"/>
                <a:gd name="T8" fmla="*/ 430 w 472"/>
                <a:gd name="T9" fmla="*/ 178 h 802"/>
                <a:gd name="T10" fmla="*/ 457 w 472"/>
                <a:gd name="T11" fmla="*/ 274 h 802"/>
                <a:gd name="T12" fmla="*/ 413 w 472"/>
                <a:gd name="T13" fmla="*/ 582 h 802"/>
                <a:gd name="T14" fmla="*/ 357 w 472"/>
                <a:gd name="T15" fmla="*/ 696 h 802"/>
                <a:gd name="T16" fmla="*/ 181 w 472"/>
                <a:gd name="T17" fmla="*/ 784 h 802"/>
                <a:gd name="T18" fmla="*/ 81 w 472"/>
                <a:gd name="T19" fmla="*/ 802 h 802"/>
                <a:gd name="T20" fmla="*/ 73 w 472"/>
                <a:gd name="T21" fmla="*/ 880 h 802"/>
                <a:gd name="T22" fmla="*/ 7 w 472"/>
                <a:gd name="T23" fmla="*/ 866 h 802"/>
                <a:gd name="T24" fmla="*/ 5 w 472"/>
                <a:gd name="T25" fmla="*/ 825 h 802"/>
                <a:gd name="T26" fmla="*/ 37 w 472"/>
                <a:gd name="T27" fmla="*/ 793 h 802"/>
                <a:gd name="T28" fmla="*/ 5 w 472"/>
                <a:gd name="T29" fmla="*/ 736 h 802"/>
                <a:gd name="T30" fmla="*/ 5 w 472"/>
                <a:gd name="T31" fmla="*/ 36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2089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T0" fmla="*/ 712 w 83"/>
                  <a:gd name="T1" fmla="*/ 118 h 117"/>
                  <a:gd name="T2" fmla="*/ 231 w 83"/>
                  <a:gd name="T3" fmla="*/ 0 h 117"/>
                  <a:gd name="T4" fmla="*/ 0 w 83"/>
                  <a:gd name="T5" fmla="*/ 497 h 117"/>
                  <a:gd name="T6" fmla="*/ 712 w 83"/>
                  <a:gd name="T7" fmla="*/ 11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90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T0" fmla="*/ 0 w 140"/>
                  <a:gd name="T1" fmla="*/ 396 h 98"/>
                  <a:gd name="T2" fmla="*/ 1125 w 140"/>
                  <a:gd name="T3" fmla="*/ 0 h 98"/>
                  <a:gd name="T4" fmla="*/ 1334 w 140"/>
                  <a:gd name="T5" fmla="*/ 199 h 98"/>
                  <a:gd name="T6" fmla="*/ 0 w 140"/>
                  <a:gd name="T7" fmla="*/ 396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91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T0" fmla="*/ 0 w 145"/>
                  <a:gd name="T1" fmla="*/ 29 h 49"/>
                  <a:gd name="T2" fmla="*/ 1432 w 145"/>
                  <a:gd name="T3" fmla="*/ 0 h 49"/>
                  <a:gd name="T4" fmla="*/ 1290 w 145"/>
                  <a:gd name="T5" fmla="*/ 204 h 49"/>
                  <a:gd name="T6" fmla="*/ 0 w 145"/>
                  <a:gd name="T7" fmla="*/ 2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058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T0" fmla="*/ 14 w 710"/>
                <a:gd name="T1" fmla="*/ 459 h 768"/>
                <a:gd name="T2" fmla="*/ 14 w 710"/>
                <a:gd name="T3" fmla="*/ 300 h 768"/>
                <a:gd name="T4" fmla="*/ 106 w 710"/>
                <a:gd name="T5" fmla="*/ 160 h 768"/>
                <a:gd name="T6" fmla="*/ 158 w 710"/>
                <a:gd name="T7" fmla="*/ 105 h 768"/>
                <a:gd name="T8" fmla="*/ 210 w 710"/>
                <a:gd name="T9" fmla="*/ 72 h 768"/>
                <a:gd name="T10" fmla="*/ 368 w 710"/>
                <a:gd name="T11" fmla="*/ 0 h 768"/>
                <a:gd name="T12" fmla="*/ 562 w 710"/>
                <a:gd name="T13" fmla="*/ 8 h 768"/>
                <a:gd name="T14" fmla="*/ 696 w 710"/>
                <a:gd name="T15" fmla="*/ 105 h 768"/>
                <a:gd name="T16" fmla="*/ 746 w 710"/>
                <a:gd name="T17" fmla="*/ 220 h 768"/>
                <a:gd name="T18" fmla="*/ 738 w 710"/>
                <a:gd name="T19" fmla="*/ 441 h 768"/>
                <a:gd name="T20" fmla="*/ 714 w 710"/>
                <a:gd name="T21" fmla="*/ 494 h 768"/>
                <a:gd name="T22" fmla="*/ 578 w 710"/>
                <a:gd name="T23" fmla="*/ 697 h 768"/>
                <a:gd name="T24" fmla="*/ 546 w 710"/>
                <a:gd name="T25" fmla="*/ 723 h 768"/>
                <a:gd name="T26" fmla="*/ 494 w 710"/>
                <a:gd name="T27" fmla="*/ 732 h 768"/>
                <a:gd name="T28" fmla="*/ 546 w 710"/>
                <a:gd name="T29" fmla="*/ 750 h 768"/>
                <a:gd name="T30" fmla="*/ 594 w 710"/>
                <a:gd name="T31" fmla="*/ 768 h 768"/>
                <a:gd name="T32" fmla="*/ 603 w 710"/>
                <a:gd name="T33" fmla="*/ 794 h 768"/>
                <a:gd name="T34" fmla="*/ 554 w 710"/>
                <a:gd name="T35" fmla="*/ 812 h 768"/>
                <a:gd name="T36" fmla="*/ 528 w 710"/>
                <a:gd name="T37" fmla="*/ 830 h 768"/>
                <a:gd name="T38" fmla="*/ 478 w 710"/>
                <a:gd name="T39" fmla="*/ 846 h 768"/>
                <a:gd name="T40" fmla="*/ 462 w 710"/>
                <a:gd name="T41" fmla="*/ 786 h 768"/>
                <a:gd name="T42" fmla="*/ 258 w 710"/>
                <a:gd name="T43" fmla="*/ 758 h 768"/>
                <a:gd name="T44" fmla="*/ 142 w 710"/>
                <a:gd name="T45" fmla="*/ 714 h 768"/>
                <a:gd name="T46" fmla="*/ 114 w 710"/>
                <a:gd name="T47" fmla="*/ 688 h 768"/>
                <a:gd name="T48" fmla="*/ 82 w 710"/>
                <a:gd name="T49" fmla="*/ 635 h 768"/>
                <a:gd name="T50" fmla="*/ 58 w 710"/>
                <a:gd name="T51" fmla="*/ 511 h 768"/>
                <a:gd name="T52" fmla="*/ 30 w 710"/>
                <a:gd name="T53" fmla="*/ 450 h 768"/>
                <a:gd name="T54" fmla="*/ 22 w 710"/>
                <a:gd name="T55" fmla="*/ 424 h 768"/>
                <a:gd name="T56" fmla="*/ 14 w 710"/>
                <a:gd name="T57" fmla="*/ 459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2059" name="Group 8"/>
            <p:cNvGrpSpPr>
              <a:grpSpLocks/>
            </p:cNvGrpSpPr>
            <p:nvPr/>
          </p:nvGrpSpPr>
          <p:grpSpPr bwMode="auto"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2082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T0" fmla="*/ 438 w 128"/>
                  <a:gd name="T1" fmla="*/ 0 h 217"/>
                  <a:gd name="T2" fmla="*/ 488 w 128"/>
                  <a:gd name="T3" fmla="*/ 55 h 217"/>
                  <a:gd name="T4" fmla="*/ 535 w 128"/>
                  <a:gd name="T5" fmla="*/ 169 h 217"/>
                  <a:gd name="T6" fmla="*/ 574 w 128"/>
                  <a:gd name="T7" fmla="*/ 313 h 217"/>
                  <a:gd name="T8" fmla="*/ 595 w 128"/>
                  <a:gd name="T9" fmla="*/ 485 h 217"/>
                  <a:gd name="T10" fmla="*/ 593 w 128"/>
                  <a:gd name="T11" fmla="*/ 692 h 217"/>
                  <a:gd name="T12" fmla="*/ 539 w 128"/>
                  <a:gd name="T13" fmla="*/ 904 h 217"/>
                  <a:gd name="T14" fmla="*/ 438 w 128"/>
                  <a:gd name="T15" fmla="*/ 1129 h 217"/>
                  <a:gd name="T16" fmla="*/ 278 w 128"/>
                  <a:gd name="T17" fmla="*/ 1355 h 217"/>
                  <a:gd name="T18" fmla="*/ 229 w 128"/>
                  <a:gd name="T19" fmla="*/ 1331 h 217"/>
                  <a:gd name="T20" fmla="*/ 176 w 128"/>
                  <a:gd name="T21" fmla="*/ 1312 h 217"/>
                  <a:gd name="T22" fmla="*/ 120 w 128"/>
                  <a:gd name="T23" fmla="*/ 1279 h 217"/>
                  <a:gd name="T24" fmla="*/ 75 w 128"/>
                  <a:gd name="T25" fmla="*/ 1257 h 217"/>
                  <a:gd name="T26" fmla="*/ 38 w 128"/>
                  <a:gd name="T27" fmla="*/ 1225 h 217"/>
                  <a:gd name="T28" fmla="*/ 9 w 128"/>
                  <a:gd name="T29" fmla="*/ 1184 h 217"/>
                  <a:gd name="T30" fmla="*/ 0 w 128"/>
                  <a:gd name="T31" fmla="*/ 1141 h 217"/>
                  <a:gd name="T32" fmla="*/ 1 w 128"/>
                  <a:gd name="T33" fmla="*/ 1110 h 217"/>
                  <a:gd name="T34" fmla="*/ 60 w 128"/>
                  <a:gd name="T35" fmla="*/ 1067 h 217"/>
                  <a:gd name="T36" fmla="*/ 137 w 128"/>
                  <a:gd name="T37" fmla="*/ 1002 h 217"/>
                  <a:gd name="T38" fmla="*/ 216 w 128"/>
                  <a:gd name="T39" fmla="*/ 937 h 217"/>
                  <a:gd name="T40" fmla="*/ 295 w 128"/>
                  <a:gd name="T41" fmla="*/ 838 h 217"/>
                  <a:gd name="T42" fmla="*/ 367 w 128"/>
                  <a:gd name="T43" fmla="*/ 700 h 217"/>
                  <a:gd name="T44" fmla="*/ 424 w 128"/>
                  <a:gd name="T45" fmla="*/ 517 h 217"/>
                  <a:gd name="T46" fmla="*/ 451 w 128"/>
                  <a:gd name="T47" fmla="*/ 288 h 217"/>
                  <a:gd name="T48" fmla="*/ 43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3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T0" fmla="*/ 358 w 117"/>
                  <a:gd name="T1" fmla="*/ 0 h 132"/>
                  <a:gd name="T2" fmla="*/ 0 w 117"/>
                  <a:gd name="T3" fmla="*/ 137 h 132"/>
                  <a:gd name="T4" fmla="*/ 13 w 117"/>
                  <a:gd name="T5" fmla="*/ 146 h 132"/>
                  <a:gd name="T6" fmla="*/ 68 w 117"/>
                  <a:gd name="T7" fmla="*/ 163 h 132"/>
                  <a:gd name="T8" fmla="*/ 140 w 117"/>
                  <a:gd name="T9" fmla="*/ 201 h 132"/>
                  <a:gd name="T10" fmla="*/ 220 w 117"/>
                  <a:gd name="T11" fmla="*/ 263 h 132"/>
                  <a:gd name="T12" fmla="*/ 316 w 117"/>
                  <a:gd name="T13" fmla="*/ 346 h 132"/>
                  <a:gd name="T14" fmla="*/ 401 w 117"/>
                  <a:gd name="T15" fmla="*/ 448 h 132"/>
                  <a:gd name="T16" fmla="*/ 488 w 117"/>
                  <a:gd name="T17" fmla="*/ 575 h 132"/>
                  <a:gd name="T18" fmla="*/ 556 w 117"/>
                  <a:gd name="T19" fmla="*/ 738 h 132"/>
                  <a:gd name="T20" fmla="*/ 560 w 117"/>
                  <a:gd name="T21" fmla="*/ 674 h 132"/>
                  <a:gd name="T22" fmla="*/ 549 w 117"/>
                  <a:gd name="T23" fmla="*/ 601 h 132"/>
                  <a:gd name="T24" fmla="*/ 518 w 117"/>
                  <a:gd name="T25" fmla="*/ 501 h 132"/>
                  <a:gd name="T26" fmla="*/ 472 w 117"/>
                  <a:gd name="T27" fmla="*/ 414 h 132"/>
                  <a:gd name="T28" fmla="*/ 426 w 117"/>
                  <a:gd name="T29" fmla="*/ 324 h 132"/>
                  <a:gd name="T30" fmla="*/ 371 w 117"/>
                  <a:gd name="T31" fmla="*/ 251 h 132"/>
                  <a:gd name="T32" fmla="*/ 319 w 117"/>
                  <a:gd name="T33" fmla="*/ 201 h 132"/>
                  <a:gd name="T34" fmla="*/ 278 w 117"/>
                  <a:gd name="T35" fmla="*/ 177 h 132"/>
                  <a:gd name="T36" fmla="*/ 330 w 117"/>
                  <a:gd name="T37" fmla="*/ 163 h 132"/>
                  <a:gd name="T38" fmla="*/ 379 w 117"/>
                  <a:gd name="T39" fmla="*/ 157 h 132"/>
                  <a:gd name="T40" fmla="*/ 426 w 117"/>
                  <a:gd name="T41" fmla="*/ 146 h 132"/>
                  <a:gd name="T42" fmla="*/ 467 w 117"/>
                  <a:gd name="T43" fmla="*/ 137 h 132"/>
                  <a:gd name="T44" fmla="*/ 501 w 117"/>
                  <a:gd name="T45" fmla="*/ 135 h 132"/>
                  <a:gd name="T46" fmla="*/ 520 w 117"/>
                  <a:gd name="T47" fmla="*/ 123 h 132"/>
                  <a:gd name="T48" fmla="*/ 540 w 117"/>
                  <a:gd name="T49" fmla="*/ 115 h 132"/>
                  <a:gd name="T50" fmla="*/ 547 w 117"/>
                  <a:gd name="T51" fmla="*/ 115 h 132"/>
                  <a:gd name="T52" fmla="*/ 35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4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T0" fmla="*/ 105 w 29"/>
                  <a:gd name="T1" fmla="*/ 0 h 77"/>
                  <a:gd name="T2" fmla="*/ 84 w 29"/>
                  <a:gd name="T3" fmla="*/ 0 h 77"/>
                  <a:gd name="T4" fmla="*/ 57 w 29"/>
                  <a:gd name="T5" fmla="*/ 22 h 77"/>
                  <a:gd name="T6" fmla="*/ 32 w 29"/>
                  <a:gd name="T7" fmla="*/ 53 h 77"/>
                  <a:gd name="T8" fmla="*/ 15 w 29"/>
                  <a:gd name="T9" fmla="*/ 108 h 77"/>
                  <a:gd name="T10" fmla="*/ 1 w 29"/>
                  <a:gd name="T11" fmla="*/ 170 h 77"/>
                  <a:gd name="T12" fmla="*/ 0 w 29"/>
                  <a:gd name="T13" fmla="*/ 250 h 77"/>
                  <a:gd name="T14" fmla="*/ 11 w 29"/>
                  <a:gd name="T15" fmla="*/ 345 h 77"/>
                  <a:gd name="T16" fmla="*/ 40 w 29"/>
                  <a:gd name="T17" fmla="*/ 439 h 77"/>
                  <a:gd name="T18" fmla="*/ 55 w 29"/>
                  <a:gd name="T19" fmla="*/ 303 h 77"/>
                  <a:gd name="T20" fmla="*/ 69 w 29"/>
                  <a:gd name="T21" fmla="*/ 210 h 77"/>
                  <a:gd name="T22" fmla="*/ 84 w 29"/>
                  <a:gd name="T23" fmla="*/ 127 h 77"/>
                  <a:gd name="T24" fmla="*/ 10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2085" name="Group 14"/>
              <p:cNvGrpSpPr>
                <a:grpSpLocks/>
              </p:cNvGrpSpPr>
              <p:nvPr/>
            </p:nvGrpSpPr>
            <p:grpSpPr bwMode="auto"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2086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T0" fmla="*/ 311 w 207"/>
                    <a:gd name="T1" fmla="*/ 124 h 564"/>
                    <a:gd name="T2" fmla="*/ 162 w 207"/>
                    <a:gd name="T3" fmla="*/ 203 h 564"/>
                    <a:gd name="T4" fmla="*/ 81 w 207"/>
                    <a:gd name="T5" fmla="*/ 279 h 564"/>
                    <a:gd name="T6" fmla="*/ 0 w 207"/>
                    <a:gd name="T7" fmla="*/ 353 h 564"/>
                    <a:gd name="T8" fmla="*/ 0 w 207"/>
                    <a:gd name="T9" fmla="*/ 426 h 564"/>
                    <a:gd name="T10" fmla="*/ 81 w 207"/>
                    <a:gd name="T11" fmla="*/ 507 h 564"/>
                    <a:gd name="T12" fmla="*/ 183 w 207"/>
                    <a:gd name="T13" fmla="*/ 595 h 564"/>
                    <a:gd name="T14" fmla="*/ 413 w 207"/>
                    <a:gd name="T15" fmla="*/ 697 h 564"/>
                    <a:gd name="T16" fmla="*/ 749 w 207"/>
                    <a:gd name="T17" fmla="*/ 810 h 564"/>
                    <a:gd name="T18" fmla="*/ 1114 w 207"/>
                    <a:gd name="T19" fmla="*/ 918 h 564"/>
                    <a:gd name="T20" fmla="*/ 1584 w 207"/>
                    <a:gd name="T21" fmla="*/ 1028 h 564"/>
                    <a:gd name="T22" fmla="*/ 2148 w 207"/>
                    <a:gd name="T23" fmla="*/ 1146 h 564"/>
                    <a:gd name="T24" fmla="*/ 2743 w 207"/>
                    <a:gd name="T25" fmla="*/ 1259 h 564"/>
                    <a:gd name="T26" fmla="*/ 3420 w 207"/>
                    <a:gd name="T27" fmla="*/ 1362 h 564"/>
                    <a:gd name="T28" fmla="*/ 4068 w 207"/>
                    <a:gd name="T29" fmla="*/ 1457 h 564"/>
                    <a:gd name="T30" fmla="*/ 4717 w 207"/>
                    <a:gd name="T31" fmla="*/ 1536 h 564"/>
                    <a:gd name="T32" fmla="*/ 5365 w 207"/>
                    <a:gd name="T33" fmla="*/ 1590 h 564"/>
                    <a:gd name="T34" fmla="*/ 4142 w 207"/>
                    <a:gd name="T35" fmla="*/ 1413 h 564"/>
                    <a:gd name="T36" fmla="*/ 3294 w 207"/>
                    <a:gd name="T37" fmla="*/ 1265 h 564"/>
                    <a:gd name="T38" fmla="*/ 2662 w 207"/>
                    <a:gd name="T39" fmla="*/ 1142 h 564"/>
                    <a:gd name="T40" fmla="*/ 2249 w 207"/>
                    <a:gd name="T41" fmla="*/ 1038 h 564"/>
                    <a:gd name="T42" fmla="*/ 1940 w 207"/>
                    <a:gd name="T43" fmla="*/ 951 h 564"/>
                    <a:gd name="T44" fmla="*/ 1755 w 207"/>
                    <a:gd name="T45" fmla="*/ 870 h 564"/>
                    <a:gd name="T46" fmla="*/ 1629 w 207"/>
                    <a:gd name="T47" fmla="*/ 804 h 564"/>
                    <a:gd name="T48" fmla="*/ 1446 w 207"/>
                    <a:gd name="T49" fmla="*/ 736 h 564"/>
                    <a:gd name="T50" fmla="*/ 1135 w 207"/>
                    <a:gd name="T51" fmla="*/ 579 h 564"/>
                    <a:gd name="T52" fmla="*/ 1058 w 207"/>
                    <a:gd name="T53" fmla="*/ 395 h 564"/>
                    <a:gd name="T54" fmla="*/ 1114 w 207"/>
                    <a:gd name="T55" fmla="*/ 192 h 564"/>
                    <a:gd name="T56" fmla="*/ 1297 w 207"/>
                    <a:gd name="T57" fmla="*/ 0 h 564"/>
                    <a:gd name="T58" fmla="*/ 311 w 207"/>
                    <a:gd name="T59" fmla="*/ 12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087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T0" fmla="*/ 0 w 47"/>
                    <a:gd name="T1" fmla="*/ 52 h 232"/>
                    <a:gd name="T2" fmla="*/ 339 w 47"/>
                    <a:gd name="T3" fmla="*/ 153 h 232"/>
                    <a:gd name="T4" fmla="*/ 529 w 47"/>
                    <a:gd name="T5" fmla="*/ 280 h 232"/>
                    <a:gd name="T6" fmla="*/ 573 w 47"/>
                    <a:gd name="T7" fmla="*/ 438 h 232"/>
                    <a:gd name="T8" fmla="*/ 456 w 47"/>
                    <a:gd name="T9" fmla="*/ 639 h 232"/>
                    <a:gd name="T10" fmla="*/ 1082 w 47"/>
                    <a:gd name="T11" fmla="*/ 599 h 232"/>
                    <a:gd name="T12" fmla="*/ 1126 w 47"/>
                    <a:gd name="T13" fmla="*/ 490 h 232"/>
                    <a:gd name="T14" fmla="*/ 1126 w 47"/>
                    <a:gd name="T15" fmla="*/ 385 h 232"/>
                    <a:gd name="T16" fmla="*/ 1082 w 47"/>
                    <a:gd name="T17" fmla="*/ 284 h 232"/>
                    <a:gd name="T18" fmla="*/ 985 w 47"/>
                    <a:gd name="T19" fmla="*/ 197 h 232"/>
                    <a:gd name="T20" fmla="*/ 867 w 47"/>
                    <a:gd name="T21" fmla="*/ 143 h 232"/>
                    <a:gd name="T22" fmla="*/ 695 w 47"/>
                    <a:gd name="T23" fmla="*/ 94 h 232"/>
                    <a:gd name="T24" fmla="*/ 529 w 47"/>
                    <a:gd name="T25" fmla="*/ 46 h 232"/>
                    <a:gd name="T26" fmla="*/ 314 w 47"/>
                    <a:gd name="T27" fmla="*/ 0 h 232"/>
                    <a:gd name="T28" fmla="*/ 0 w 47"/>
                    <a:gd name="T29" fmla="*/ 5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088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22"/>
                  <a:ext cx="193" cy="48"/>
                </a:xfrm>
                <a:custGeom>
                  <a:avLst/>
                  <a:gdLst>
                    <a:gd name="T0" fmla="*/ 2105 w 87"/>
                    <a:gd name="T1" fmla="*/ 44 h 40"/>
                    <a:gd name="T2" fmla="*/ 1866 w 87"/>
                    <a:gd name="T3" fmla="*/ 35 h 40"/>
                    <a:gd name="T4" fmla="*/ 1648 w 87"/>
                    <a:gd name="T5" fmla="*/ 24 h 40"/>
                    <a:gd name="T6" fmla="*/ 1406 w 87"/>
                    <a:gd name="T7" fmla="*/ 14 h 40"/>
                    <a:gd name="T8" fmla="*/ 1136 w 87"/>
                    <a:gd name="T9" fmla="*/ 10 h 40"/>
                    <a:gd name="T10" fmla="*/ 896 w 87"/>
                    <a:gd name="T11" fmla="*/ 7 h 40"/>
                    <a:gd name="T12" fmla="*/ 634 w 87"/>
                    <a:gd name="T13" fmla="*/ 2 h 40"/>
                    <a:gd name="T14" fmla="*/ 315 w 87"/>
                    <a:gd name="T15" fmla="*/ 0 h 40"/>
                    <a:gd name="T16" fmla="*/ 0 w 87"/>
                    <a:gd name="T17" fmla="*/ 2 h 40"/>
                    <a:gd name="T18" fmla="*/ 142 w 87"/>
                    <a:gd name="T19" fmla="*/ 12 h 40"/>
                    <a:gd name="T20" fmla="*/ 339 w 87"/>
                    <a:gd name="T21" fmla="*/ 20 h 40"/>
                    <a:gd name="T22" fmla="*/ 537 w 87"/>
                    <a:gd name="T23" fmla="*/ 29 h 40"/>
                    <a:gd name="T24" fmla="*/ 796 w 87"/>
                    <a:gd name="T25" fmla="*/ 37 h 40"/>
                    <a:gd name="T26" fmla="*/ 1014 w 87"/>
                    <a:gd name="T27" fmla="*/ 44 h 40"/>
                    <a:gd name="T28" fmla="*/ 1256 w 87"/>
                    <a:gd name="T29" fmla="*/ 55 h 40"/>
                    <a:gd name="T30" fmla="*/ 1551 w 87"/>
                    <a:gd name="T31" fmla="*/ 70 h 40"/>
                    <a:gd name="T32" fmla="*/ 1790 w 87"/>
                    <a:gd name="T33" fmla="*/ 84 h 40"/>
                    <a:gd name="T34" fmla="*/ 2105 w 87"/>
                    <a:gd name="T35" fmla="*/ 4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8"/>
            <p:cNvGrpSpPr>
              <a:grpSpLocks/>
            </p:cNvGrpSpPr>
            <p:nvPr/>
          </p:nvGrpSpPr>
          <p:grpSpPr bwMode="auto"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2079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T0" fmla="*/ 400 w 83"/>
                  <a:gd name="T1" fmla="*/ 97 h 117"/>
                  <a:gd name="T2" fmla="*/ 129 w 83"/>
                  <a:gd name="T3" fmla="*/ 0 h 117"/>
                  <a:gd name="T4" fmla="*/ 0 w 83"/>
                  <a:gd name="T5" fmla="*/ 409 h 117"/>
                  <a:gd name="T6" fmla="*/ 400 w 83"/>
                  <a:gd name="T7" fmla="*/ 9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0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T0" fmla="*/ 0 w 140"/>
                  <a:gd name="T1" fmla="*/ 334 h 98"/>
                  <a:gd name="T2" fmla="*/ 634 w 140"/>
                  <a:gd name="T3" fmla="*/ 0 h 98"/>
                  <a:gd name="T4" fmla="*/ 750 w 140"/>
                  <a:gd name="T5" fmla="*/ 168 h 98"/>
                  <a:gd name="T6" fmla="*/ 0 w 140"/>
                  <a:gd name="T7" fmla="*/ 33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1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T0" fmla="*/ 0 w 145"/>
                  <a:gd name="T1" fmla="*/ 22 h 49"/>
                  <a:gd name="T2" fmla="*/ 812 w 145"/>
                  <a:gd name="T3" fmla="*/ 0 h 49"/>
                  <a:gd name="T4" fmla="*/ 731 w 145"/>
                  <a:gd name="T5" fmla="*/ 162 h 49"/>
                  <a:gd name="T6" fmla="*/ 0 w 145"/>
                  <a:gd name="T7" fmla="*/ 2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2061" name="Group 22"/>
            <p:cNvGrpSpPr>
              <a:grpSpLocks/>
            </p:cNvGrpSpPr>
            <p:nvPr/>
          </p:nvGrpSpPr>
          <p:grpSpPr bwMode="auto"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2076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T0" fmla="*/ 501 w 83"/>
                  <a:gd name="T1" fmla="*/ 199 h 117"/>
                  <a:gd name="T2" fmla="*/ 161 w 83"/>
                  <a:gd name="T3" fmla="*/ 0 h 117"/>
                  <a:gd name="T4" fmla="*/ 0 w 83"/>
                  <a:gd name="T5" fmla="*/ 831 h 117"/>
                  <a:gd name="T6" fmla="*/ 501 w 83"/>
                  <a:gd name="T7" fmla="*/ 199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7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T0" fmla="*/ 0 w 140"/>
                  <a:gd name="T1" fmla="*/ 647 h 98"/>
                  <a:gd name="T2" fmla="*/ 758 w 140"/>
                  <a:gd name="T3" fmla="*/ 0 h 98"/>
                  <a:gd name="T4" fmla="*/ 900 w 140"/>
                  <a:gd name="T5" fmla="*/ 325 h 98"/>
                  <a:gd name="T6" fmla="*/ 0 w 140"/>
                  <a:gd name="T7" fmla="*/ 64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8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T0" fmla="*/ 0 w 145"/>
                  <a:gd name="T1" fmla="*/ 46 h 49"/>
                  <a:gd name="T2" fmla="*/ 966 w 145"/>
                  <a:gd name="T3" fmla="*/ 0 h 49"/>
                  <a:gd name="T4" fmla="*/ 876 w 145"/>
                  <a:gd name="T5" fmla="*/ 314 h 49"/>
                  <a:gd name="T6" fmla="*/ 0 w 145"/>
                  <a:gd name="T7" fmla="*/ 46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2062" name="Group 26"/>
            <p:cNvGrpSpPr>
              <a:grpSpLocks/>
            </p:cNvGrpSpPr>
            <p:nvPr/>
          </p:nvGrpSpPr>
          <p:grpSpPr bwMode="auto"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2073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T0" fmla="*/ 247 w 83"/>
                  <a:gd name="T1" fmla="*/ 55 h 117"/>
                  <a:gd name="T2" fmla="*/ 79 w 83"/>
                  <a:gd name="T3" fmla="*/ 0 h 117"/>
                  <a:gd name="T4" fmla="*/ 0 w 83"/>
                  <a:gd name="T5" fmla="*/ 233 h 117"/>
                  <a:gd name="T6" fmla="*/ 247 w 83"/>
                  <a:gd name="T7" fmla="*/ 5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4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T0" fmla="*/ 0 w 140"/>
                  <a:gd name="T1" fmla="*/ 180 h 98"/>
                  <a:gd name="T2" fmla="*/ 369 w 140"/>
                  <a:gd name="T3" fmla="*/ 0 h 98"/>
                  <a:gd name="T4" fmla="*/ 436 w 140"/>
                  <a:gd name="T5" fmla="*/ 90 h 98"/>
                  <a:gd name="T6" fmla="*/ 0 w 140"/>
                  <a:gd name="T7" fmla="*/ 18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5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T0" fmla="*/ 0 w 145"/>
                  <a:gd name="T1" fmla="*/ 12 h 49"/>
                  <a:gd name="T2" fmla="*/ 466 w 145"/>
                  <a:gd name="T3" fmla="*/ 0 h 49"/>
                  <a:gd name="T4" fmla="*/ 419 w 145"/>
                  <a:gd name="T5" fmla="*/ 90 h 49"/>
                  <a:gd name="T6" fmla="*/ 0 w 145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063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37 w 109"/>
                <a:gd name="T5" fmla="*/ 5 h 156"/>
                <a:gd name="T6" fmla="*/ 77 w 109"/>
                <a:gd name="T7" fmla="*/ 16 h 156"/>
                <a:gd name="T8" fmla="*/ 121 w 109"/>
                <a:gd name="T9" fmla="*/ 32 h 156"/>
                <a:gd name="T10" fmla="*/ 163 w 109"/>
                <a:gd name="T11" fmla="*/ 59 h 156"/>
                <a:gd name="T12" fmla="*/ 200 w 109"/>
                <a:gd name="T13" fmla="*/ 95 h 156"/>
                <a:gd name="T14" fmla="*/ 224 w 109"/>
                <a:gd name="T15" fmla="*/ 145 h 156"/>
                <a:gd name="T16" fmla="*/ 227 w 109"/>
                <a:gd name="T17" fmla="*/ 210 h 156"/>
                <a:gd name="T18" fmla="*/ 218 w 109"/>
                <a:gd name="T19" fmla="*/ 210 h 156"/>
                <a:gd name="T20" fmla="*/ 207 w 109"/>
                <a:gd name="T21" fmla="*/ 210 h 156"/>
                <a:gd name="T22" fmla="*/ 195 w 109"/>
                <a:gd name="T23" fmla="*/ 210 h 156"/>
                <a:gd name="T24" fmla="*/ 181 w 109"/>
                <a:gd name="T25" fmla="*/ 208 h 156"/>
                <a:gd name="T26" fmla="*/ 169 w 109"/>
                <a:gd name="T27" fmla="*/ 207 h 156"/>
                <a:gd name="T28" fmla="*/ 155 w 109"/>
                <a:gd name="T29" fmla="*/ 201 h 156"/>
                <a:gd name="T30" fmla="*/ 137 w 109"/>
                <a:gd name="T31" fmla="*/ 195 h 156"/>
                <a:gd name="T32" fmla="*/ 121 w 109"/>
                <a:gd name="T33" fmla="*/ 187 h 156"/>
                <a:gd name="T34" fmla="*/ 112 w 109"/>
                <a:gd name="T35" fmla="*/ 169 h 156"/>
                <a:gd name="T36" fmla="*/ 112 w 109"/>
                <a:gd name="T37" fmla="*/ 150 h 156"/>
                <a:gd name="T38" fmla="*/ 117 w 109"/>
                <a:gd name="T39" fmla="*/ 129 h 156"/>
                <a:gd name="T40" fmla="*/ 123 w 109"/>
                <a:gd name="T41" fmla="*/ 108 h 156"/>
                <a:gd name="T42" fmla="*/ 117 w 109"/>
                <a:gd name="T43" fmla="*/ 84 h 156"/>
                <a:gd name="T44" fmla="*/ 101 w 109"/>
                <a:gd name="T45" fmla="*/ 58 h 156"/>
                <a:gd name="T46" fmla="*/ 6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4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5 w 54"/>
                <a:gd name="T7" fmla="*/ 8 h 40"/>
                <a:gd name="T8" fmla="*/ 43 w 54"/>
                <a:gd name="T9" fmla="*/ 12 h 40"/>
                <a:gd name="T10" fmla="*/ 56 w 54"/>
                <a:gd name="T11" fmla="*/ 15 h 40"/>
                <a:gd name="T12" fmla="*/ 75 w 54"/>
                <a:gd name="T13" fmla="*/ 17 h 40"/>
                <a:gd name="T14" fmla="*/ 91 w 54"/>
                <a:gd name="T15" fmla="*/ 18 h 40"/>
                <a:gd name="T16" fmla="*/ 107 w 54"/>
                <a:gd name="T17" fmla="*/ 16 h 40"/>
                <a:gd name="T18" fmla="*/ 105 w 54"/>
                <a:gd name="T19" fmla="*/ 25 h 40"/>
                <a:gd name="T20" fmla="*/ 98 w 54"/>
                <a:gd name="T21" fmla="*/ 33 h 40"/>
                <a:gd name="T22" fmla="*/ 87 w 54"/>
                <a:gd name="T23" fmla="*/ 38 h 40"/>
                <a:gd name="T24" fmla="*/ 73 w 54"/>
                <a:gd name="T25" fmla="*/ 40 h 40"/>
                <a:gd name="T26" fmla="*/ 55 w 54"/>
                <a:gd name="T27" fmla="*/ 39 h 40"/>
                <a:gd name="T28" fmla="*/ 38 w 54"/>
                <a:gd name="T29" fmla="*/ 32 h 40"/>
                <a:gd name="T30" fmla="*/ 2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5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5 h 209"/>
                <a:gd name="T10" fmla="*/ 54 w 118"/>
                <a:gd name="T11" fmla="*/ 76 h 209"/>
                <a:gd name="T12" fmla="*/ 63 w 118"/>
                <a:gd name="T13" fmla="*/ 98 h 209"/>
                <a:gd name="T14" fmla="*/ 75 w 118"/>
                <a:gd name="T15" fmla="*/ 127 h 209"/>
                <a:gd name="T16" fmla="*/ 83 w 118"/>
                <a:gd name="T17" fmla="*/ 154 h 209"/>
                <a:gd name="T18" fmla="*/ 90 w 118"/>
                <a:gd name="T19" fmla="*/ 187 h 209"/>
                <a:gd name="T20" fmla="*/ 87 w 118"/>
                <a:gd name="T21" fmla="*/ 221 h 209"/>
                <a:gd name="T22" fmla="*/ 114 w 118"/>
                <a:gd name="T23" fmla="*/ 221 h 209"/>
                <a:gd name="T24" fmla="*/ 113 w 118"/>
                <a:gd name="T25" fmla="*/ 189 h 209"/>
                <a:gd name="T26" fmla="*/ 100 w 118"/>
                <a:gd name="T27" fmla="*/ 127 h 209"/>
                <a:gd name="T28" fmla="*/ 78 w 118"/>
                <a:gd name="T29" fmla="*/ 73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6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T0" fmla="*/ 99 w 130"/>
                <a:gd name="T1" fmla="*/ 0 h 128"/>
                <a:gd name="T2" fmla="*/ 126 w 130"/>
                <a:gd name="T3" fmla="*/ 128 h 128"/>
                <a:gd name="T4" fmla="*/ 121 w 130"/>
                <a:gd name="T5" fmla="*/ 126 h 128"/>
                <a:gd name="T6" fmla="*/ 107 w 130"/>
                <a:gd name="T7" fmla="*/ 121 h 128"/>
                <a:gd name="T8" fmla="*/ 88 w 130"/>
                <a:gd name="T9" fmla="*/ 111 h 128"/>
                <a:gd name="T10" fmla="*/ 65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4 w 130"/>
                <a:gd name="T31" fmla="*/ 78 h 128"/>
                <a:gd name="T32" fmla="*/ 77 w 130"/>
                <a:gd name="T33" fmla="*/ 74 h 128"/>
                <a:gd name="T34" fmla="*/ 77 w 130"/>
                <a:gd name="T35" fmla="*/ 58 h 128"/>
                <a:gd name="T36" fmla="*/ 78 w 130"/>
                <a:gd name="T37" fmla="*/ 37 h 128"/>
                <a:gd name="T38" fmla="*/ 78 w 130"/>
                <a:gd name="T39" fmla="*/ 29 h 128"/>
                <a:gd name="T40" fmla="*/ 76 w 130"/>
                <a:gd name="T41" fmla="*/ 29 h 128"/>
                <a:gd name="T42" fmla="*/ 73 w 130"/>
                <a:gd name="T43" fmla="*/ 27 h 128"/>
                <a:gd name="T44" fmla="*/ 72 w 130"/>
                <a:gd name="T45" fmla="*/ 22 h 128"/>
                <a:gd name="T46" fmla="*/ 71 w 130"/>
                <a:gd name="T47" fmla="*/ 19 h 128"/>
                <a:gd name="T48" fmla="*/ 72 w 130"/>
                <a:gd name="T49" fmla="*/ 15 h 128"/>
                <a:gd name="T50" fmla="*/ 75 w 130"/>
                <a:gd name="T51" fmla="*/ 10 h 128"/>
                <a:gd name="T52" fmla="*/ 85 w 130"/>
                <a:gd name="T53" fmla="*/ 6 h 128"/>
                <a:gd name="T54" fmla="*/ 99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7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T0" fmla="*/ 32 w 47"/>
                <a:gd name="T1" fmla="*/ 0 h 86"/>
                <a:gd name="T2" fmla="*/ 11 w 47"/>
                <a:gd name="T3" fmla="*/ 37 h 86"/>
                <a:gd name="T4" fmla="*/ 0 w 47"/>
                <a:gd name="T5" fmla="*/ 55 h 86"/>
                <a:gd name="T6" fmla="*/ 0 w 47"/>
                <a:gd name="T7" fmla="*/ 82 h 86"/>
                <a:gd name="T8" fmla="*/ 8 w 47"/>
                <a:gd name="T9" fmla="*/ 78 h 86"/>
                <a:gd name="T10" fmla="*/ 16 w 47"/>
                <a:gd name="T11" fmla="*/ 69 h 86"/>
                <a:gd name="T12" fmla="*/ 29 w 47"/>
                <a:gd name="T13" fmla="*/ 59 h 86"/>
                <a:gd name="T14" fmla="*/ 34 w 47"/>
                <a:gd name="T15" fmla="*/ 47 h 86"/>
                <a:gd name="T16" fmla="*/ 39 w 47"/>
                <a:gd name="T17" fmla="*/ 36 h 86"/>
                <a:gd name="T18" fmla="*/ 38 w 47"/>
                <a:gd name="T19" fmla="*/ 19 h 86"/>
                <a:gd name="T20" fmla="*/ 32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8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4 h 110"/>
                <a:gd name="T4" fmla="*/ 396 w 124"/>
                <a:gd name="T5" fmla="*/ 123 h 110"/>
                <a:gd name="T6" fmla="*/ 352 w 124"/>
                <a:gd name="T7" fmla="*/ 121 h 110"/>
                <a:gd name="T8" fmla="*/ 294 w 124"/>
                <a:gd name="T9" fmla="*/ 117 h 110"/>
                <a:gd name="T10" fmla="*/ 225 w 124"/>
                <a:gd name="T11" fmla="*/ 115 h 110"/>
                <a:gd name="T12" fmla="*/ 148 w 124"/>
                <a:gd name="T13" fmla="*/ 113 h 110"/>
                <a:gd name="T14" fmla="*/ 84 w 124"/>
                <a:gd name="T15" fmla="*/ 114 h 110"/>
                <a:gd name="T16" fmla="*/ 30 w 124"/>
                <a:gd name="T17" fmla="*/ 118 h 110"/>
                <a:gd name="T18" fmla="*/ 0 w 124"/>
                <a:gd name="T19" fmla="*/ 126 h 110"/>
                <a:gd name="T20" fmla="*/ 12 w 124"/>
                <a:gd name="T21" fmla="*/ 114 h 110"/>
                <a:gd name="T22" fmla="*/ 27 w 124"/>
                <a:gd name="T23" fmla="*/ 102 h 110"/>
                <a:gd name="T24" fmla="*/ 54 w 124"/>
                <a:gd name="T25" fmla="*/ 94 h 110"/>
                <a:gd name="T26" fmla="*/ 84 w 124"/>
                <a:gd name="T27" fmla="*/ 88 h 110"/>
                <a:gd name="T28" fmla="*/ 119 w 124"/>
                <a:gd name="T29" fmla="*/ 84 h 110"/>
                <a:gd name="T30" fmla="*/ 154 w 124"/>
                <a:gd name="T31" fmla="*/ 83 h 110"/>
                <a:gd name="T32" fmla="*/ 193 w 124"/>
                <a:gd name="T33" fmla="*/ 83 h 110"/>
                <a:gd name="T34" fmla="*/ 237 w 124"/>
                <a:gd name="T35" fmla="*/ 86 h 110"/>
                <a:gd name="T36" fmla="*/ 240 w 124"/>
                <a:gd name="T37" fmla="*/ 83 h 110"/>
                <a:gd name="T38" fmla="*/ 230 w 124"/>
                <a:gd name="T39" fmla="*/ 64 h 110"/>
                <a:gd name="T40" fmla="*/ 220 w 124"/>
                <a:gd name="T41" fmla="*/ 42 h 110"/>
                <a:gd name="T42" fmla="*/ 215 w 124"/>
                <a:gd name="T43" fmla="*/ 34 h 110"/>
                <a:gd name="T44" fmla="*/ 207 w 124"/>
                <a:gd name="T45" fmla="*/ 34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9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86 w 109"/>
                <a:gd name="T9" fmla="*/ 28 h 156"/>
                <a:gd name="T10" fmla="*/ 249 w 109"/>
                <a:gd name="T11" fmla="*/ 49 h 156"/>
                <a:gd name="T12" fmla="*/ 311 w 109"/>
                <a:gd name="T13" fmla="*/ 79 h 156"/>
                <a:gd name="T14" fmla="*/ 344 w 109"/>
                <a:gd name="T15" fmla="*/ 123 h 156"/>
                <a:gd name="T16" fmla="*/ 352 w 109"/>
                <a:gd name="T17" fmla="*/ 176 h 156"/>
                <a:gd name="T18" fmla="*/ 339 w 109"/>
                <a:gd name="T19" fmla="*/ 176 h 156"/>
                <a:gd name="T20" fmla="*/ 319 w 109"/>
                <a:gd name="T21" fmla="*/ 176 h 156"/>
                <a:gd name="T22" fmla="*/ 300 w 109"/>
                <a:gd name="T23" fmla="*/ 176 h 156"/>
                <a:gd name="T24" fmla="*/ 281 w 109"/>
                <a:gd name="T25" fmla="*/ 174 h 156"/>
                <a:gd name="T26" fmla="*/ 260 w 109"/>
                <a:gd name="T27" fmla="*/ 173 h 156"/>
                <a:gd name="T28" fmla="*/ 238 w 109"/>
                <a:gd name="T29" fmla="*/ 170 h 156"/>
                <a:gd name="T30" fmla="*/ 212 w 109"/>
                <a:gd name="T31" fmla="*/ 165 h 156"/>
                <a:gd name="T32" fmla="*/ 186 w 109"/>
                <a:gd name="T33" fmla="*/ 158 h 156"/>
                <a:gd name="T34" fmla="*/ 170 w 109"/>
                <a:gd name="T35" fmla="*/ 142 h 156"/>
                <a:gd name="T36" fmla="*/ 170 w 109"/>
                <a:gd name="T37" fmla="*/ 127 h 156"/>
                <a:gd name="T38" fmla="*/ 179 w 109"/>
                <a:gd name="T39" fmla="*/ 108 h 156"/>
                <a:gd name="T40" fmla="*/ 190 w 109"/>
                <a:gd name="T41" fmla="*/ 92 h 156"/>
                <a:gd name="T42" fmla="*/ 179 w 109"/>
                <a:gd name="T43" fmla="*/ 70 h 156"/>
                <a:gd name="T44" fmla="*/ 154 w 109"/>
                <a:gd name="T45" fmla="*/ 47 h 156"/>
                <a:gd name="T46" fmla="*/ 100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0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T0" fmla="*/ 89 w 46"/>
                <a:gd name="T1" fmla="*/ 0 h 94"/>
                <a:gd name="T2" fmla="*/ 57 w 46"/>
                <a:gd name="T3" fmla="*/ 42 h 94"/>
                <a:gd name="T4" fmla="*/ 44 w 46"/>
                <a:gd name="T5" fmla="*/ 66 h 94"/>
                <a:gd name="T6" fmla="*/ 30 w 46"/>
                <a:gd name="T7" fmla="*/ 87 h 94"/>
                <a:gd name="T8" fmla="*/ 0 w 46"/>
                <a:gd name="T9" fmla="*/ 102 h 94"/>
                <a:gd name="T10" fmla="*/ 35 w 46"/>
                <a:gd name="T11" fmla="*/ 96 h 94"/>
                <a:gd name="T12" fmla="*/ 67 w 46"/>
                <a:gd name="T13" fmla="*/ 88 h 94"/>
                <a:gd name="T14" fmla="*/ 94 w 46"/>
                <a:gd name="T15" fmla="*/ 75 h 94"/>
                <a:gd name="T16" fmla="*/ 116 w 46"/>
                <a:gd name="T17" fmla="*/ 61 h 94"/>
                <a:gd name="T18" fmla="*/ 130 w 46"/>
                <a:gd name="T19" fmla="*/ 48 h 94"/>
                <a:gd name="T20" fmla="*/ 133 w 46"/>
                <a:gd name="T21" fmla="*/ 34 h 94"/>
                <a:gd name="T22" fmla="*/ 123 w 46"/>
                <a:gd name="T23" fmla="*/ 15 h 94"/>
                <a:gd name="T24" fmla="*/ 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1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 w 54"/>
                <a:gd name="T5" fmla="*/ 3 h 40"/>
                <a:gd name="T6" fmla="*/ 38 w 54"/>
                <a:gd name="T7" fmla="*/ 8 h 40"/>
                <a:gd name="T8" fmla="*/ 58 w 54"/>
                <a:gd name="T9" fmla="*/ 10 h 40"/>
                <a:gd name="T10" fmla="*/ 83 w 54"/>
                <a:gd name="T11" fmla="*/ 11 h 40"/>
                <a:gd name="T12" fmla="*/ 108 w 54"/>
                <a:gd name="T13" fmla="*/ 13 h 40"/>
                <a:gd name="T14" fmla="*/ 131 w 54"/>
                <a:gd name="T15" fmla="*/ 14 h 40"/>
                <a:gd name="T16" fmla="*/ 153 w 54"/>
                <a:gd name="T17" fmla="*/ 12 h 40"/>
                <a:gd name="T18" fmla="*/ 149 w 54"/>
                <a:gd name="T19" fmla="*/ 21 h 40"/>
                <a:gd name="T20" fmla="*/ 141 w 54"/>
                <a:gd name="T21" fmla="*/ 27 h 40"/>
                <a:gd name="T22" fmla="*/ 124 w 54"/>
                <a:gd name="T23" fmla="*/ 30 h 40"/>
                <a:gd name="T24" fmla="*/ 104 w 54"/>
                <a:gd name="T25" fmla="*/ 32 h 40"/>
                <a:gd name="T26" fmla="*/ 79 w 54"/>
                <a:gd name="T27" fmla="*/ 31 h 40"/>
                <a:gd name="T28" fmla="*/ 53 w 54"/>
                <a:gd name="T29" fmla="*/ 27 h 40"/>
                <a:gd name="T30" fmla="*/ 29 w 54"/>
                <a:gd name="T31" fmla="*/ 1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2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T0" fmla="*/ 56 w 596"/>
                <a:gd name="T1" fmla="*/ 453 h 666"/>
                <a:gd name="T2" fmla="*/ 21 w 596"/>
                <a:gd name="T3" fmla="*/ 419 h 666"/>
                <a:gd name="T4" fmla="*/ 0 w 596"/>
                <a:gd name="T5" fmla="*/ 355 h 666"/>
                <a:gd name="T6" fmla="*/ 14 w 596"/>
                <a:gd name="T7" fmla="*/ 273 h 666"/>
                <a:gd name="T8" fmla="*/ 86 w 596"/>
                <a:gd name="T9" fmla="*/ 185 h 666"/>
                <a:gd name="T10" fmla="*/ 241 w 596"/>
                <a:gd name="T11" fmla="*/ 103 h 666"/>
                <a:gd name="T12" fmla="*/ 495 w 596"/>
                <a:gd name="T13" fmla="*/ 39 h 666"/>
                <a:gd name="T14" fmla="*/ 864 w 596"/>
                <a:gd name="T15" fmla="*/ 2 h 666"/>
                <a:gd name="T16" fmla="*/ 1329 w 596"/>
                <a:gd name="T17" fmla="*/ 9 h 666"/>
                <a:gd name="T18" fmla="*/ 1693 w 596"/>
                <a:gd name="T19" fmla="*/ 84 h 666"/>
                <a:gd name="T20" fmla="*/ 1939 w 596"/>
                <a:gd name="T21" fmla="*/ 203 h 666"/>
                <a:gd name="T22" fmla="*/ 2066 w 596"/>
                <a:gd name="T23" fmla="*/ 349 h 666"/>
                <a:gd name="T24" fmla="*/ 2081 w 596"/>
                <a:gd name="T25" fmla="*/ 502 h 666"/>
                <a:gd name="T26" fmla="*/ 1979 w 596"/>
                <a:gd name="T27" fmla="*/ 645 h 666"/>
                <a:gd name="T28" fmla="*/ 1772 w 596"/>
                <a:gd name="T29" fmla="*/ 755 h 666"/>
                <a:gd name="T30" fmla="*/ 1456 w 596"/>
                <a:gd name="T31" fmla="*/ 815 h 666"/>
                <a:gd name="T32" fmla="*/ 1359 w 596"/>
                <a:gd name="T33" fmla="*/ 808 h 666"/>
                <a:gd name="T34" fmla="*/ 1542 w 596"/>
                <a:gd name="T35" fmla="*/ 757 h 666"/>
                <a:gd name="T36" fmla="*/ 1685 w 596"/>
                <a:gd name="T37" fmla="*/ 668 h 666"/>
                <a:gd name="T38" fmla="*/ 1780 w 596"/>
                <a:gd name="T39" fmla="*/ 557 h 666"/>
                <a:gd name="T40" fmla="*/ 1817 w 596"/>
                <a:gd name="T41" fmla="*/ 437 h 666"/>
                <a:gd name="T42" fmla="*/ 1797 w 596"/>
                <a:gd name="T43" fmla="*/ 317 h 666"/>
                <a:gd name="T44" fmla="*/ 1696 w 596"/>
                <a:gd name="T45" fmla="*/ 214 h 666"/>
                <a:gd name="T46" fmla="*/ 1515 w 596"/>
                <a:gd name="T47" fmla="*/ 138 h 666"/>
                <a:gd name="T48" fmla="*/ 1191 w 596"/>
                <a:gd name="T49" fmla="*/ 92 h 666"/>
                <a:gd name="T50" fmla="*/ 859 w 596"/>
                <a:gd name="T51" fmla="*/ 75 h 666"/>
                <a:gd name="T52" fmla="*/ 607 w 596"/>
                <a:gd name="T53" fmla="*/ 87 h 666"/>
                <a:gd name="T54" fmla="*/ 423 w 596"/>
                <a:gd name="T55" fmla="*/ 124 h 666"/>
                <a:gd name="T56" fmla="*/ 294 w 596"/>
                <a:gd name="T57" fmla="*/ 183 h 666"/>
                <a:gd name="T58" fmla="*/ 200 w 596"/>
                <a:gd name="T59" fmla="*/ 253 h 666"/>
                <a:gd name="T60" fmla="*/ 141 w 596"/>
                <a:gd name="T61" fmla="*/ 334 h 666"/>
                <a:gd name="T62" fmla="*/ 97 w 596"/>
                <a:gd name="T63" fmla="*/ 41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2051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39125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5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B38536-20E7-4D98-82B7-30379732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</p:sldLayoutIdLst>
  <p:txStyles>
    <p:titleStyle>
      <a:lvl1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473410" y="4828056"/>
            <a:ext cx="2387691" cy="13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6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Подготовила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Воспитатель МБДОУ № 6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Бондарева Л.Р.</a:t>
            </a:r>
            <a:endParaRPr lang="ru-RU" altLang="ru-RU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8462" y="116632"/>
            <a:ext cx="7537450" cy="2805112"/>
          </a:xfrm>
        </p:spPr>
        <p:txBody>
          <a:bodyPr/>
          <a:lstStyle/>
          <a:p>
            <a:pPr algn="ctr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«Развитие речи дошкольников в театрально- игровой деятельности»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altLang="ru-RU" sz="4800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altLang="ru-RU" sz="4800" dirty="0" smtClean="0">
                <a:solidFill>
                  <a:srgbClr val="0033CC"/>
                </a:solidFill>
                <a:latin typeface="Georgia" pitchFamily="18" charset="0"/>
              </a:rPr>
              <a:t>                                  </a:t>
            </a:r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4214813" y="6072188"/>
            <a:ext cx="242374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440963" y="3572519"/>
            <a:ext cx="4032448" cy="2753926"/>
          </a:xfrm>
          <a:prstGeom prst="roundRect">
            <a:avLst/>
          </a:prstGeom>
          <a:blipFill dpi="0" rotWithShape="1">
            <a:blip r:embed="rId3">
              <a:alphaModFix amt="90000"/>
            </a:blip>
            <a:srcRect/>
            <a:stretch>
              <a:fillRect l="-17000" r="-13000" b="-8000"/>
            </a:stretch>
          </a:blip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лида театр\IMG_69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560840" cy="65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188075" cy="815876"/>
          </a:xfrm>
        </p:spPr>
        <p:txBody>
          <a:bodyPr/>
          <a:lstStyle/>
          <a:p>
            <a:r>
              <a:rPr lang="ru-RU" dirty="0" smtClean="0"/>
              <a:t>Театр Масок</a:t>
            </a:r>
            <a:endParaRPr lang="ru-RU" dirty="0"/>
          </a:p>
        </p:txBody>
      </p:sp>
      <p:pic>
        <p:nvPicPr>
          <p:cNvPr id="3080" name="Picture 8" descr="D:\лида театр\2019-02-19 18-1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901134" cy="42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лида театр\IMG_6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955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лида театр\IMG_69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56" y="3570204"/>
            <a:ext cx="4234010" cy="31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188075" cy="815876"/>
          </a:xfrm>
        </p:spPr>
        <p:txBody>
          <a:bodyPr/>
          <a:lstStyle/>
          <a:p>
            <a:r>
              <a:rPr lang="ru-RU" sz="4000" dirty="0" smtClean="0"/>
              <a:t>Театр кукол Би-ба-</a:t>
            </a:r>
            <a:r>
              <a:rPr lang="ru-RU" sz="4000" dirty="0" err="1" smtClean="0"/>
              <a:t>бо</a:t>
            </a:r>
            <a:endParaRPr lang="ru-RU" sz="4000" dirty="0"/>
          </a:p>
        </p:txBody>
      </p:sp>
      <p:pic>
        <p:nvPicPr>
          <p:cNvPr id="4098" name="Picture 2" descr="D:\лида театр\IMG_6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972192" cy="52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5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лида театр\IMG_6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1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7772400" cy="1470025"/>
          </a:xfrm>
        </p:spPr>
        <p:txBody>
          <a:bodyPr/>
          <a:lstStyle/>
          <a:p>
            <a:r>
              <a:rPr lang="ru-RU" dirty="0" smtClean="0"/>
              <a:t>Театр на палочках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лида театр\IMG_6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4844"/>
            <a:ext cx="6444207" cy="48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 театр\IMG_6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3" y="3365824"/>
            <a:ext cx="4627893" cy="34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0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7772400" cy="1470025"/>
          </a:xfrm>
        </p:spPr>
        <p:txBody>
          <a:bodyPr/>
          <a:lstStyle/>
          <a:p>
            <a:r>
              <a:rPr lang="ru-RU" sz="3600" dirty="0" smtClean="0"/>
              <a:t>Театр вязанных игрушек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лида театр\IMG_6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5840"/>
            <a:ext cx="7482880" cy="56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0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лида театр\IMG_6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48" y="0"/>
            <a:ext cx="9276448" cy="69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1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лида театр\IMG_6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Магнитный театр</a:t>
            </a:r>
            <a:endParaRPr lang="ru-RU" sz="3600" dirty="0"/>
          </a:p>
        </p:txBody>
      </p:sp>
      <p:pic>
        <p:nvPicPr>
          <p:cNvPr id="9218" name="Picture 2" descr="D:\лида театр\IMG_6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972192" cy="52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9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лида театр\IMG_6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5178624" cy="38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52258" cy="2256036"/>
          </a:xfrm>
        </p:spPr>
        <p:txBody>
          <a:bodyPr/>
          <a:lstStyle/>
          <a:p>
            <a:r>
              <a:rPr lang="ru-RU" sz="4000" dirty="0"/>
              <a:t>Театр на </a:t>
            </a:r>
            <a:r>
              <a:rPr lang="ru-RU" sz="4000" dirty="0" err="1"/>
              <a:t>фланелеграфе</a:t>
            </a:r>
            <a:endParaRPr lang="ru-RU" sz="4000" dirty="0"/>
          </a:p>
        </p:txBody>
      </p:sp>
      <p:pic>
        <p:nvPicPr>
          <p:cNvPr id="10242" name="Picture 2" descr="D:\лида театр\IMG_69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7799" y="34290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7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eez\Desktop\Вика работа\лида театр\2018-12-21 10-32-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580112" cy="41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самых эффективных 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способов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воздействия на детей,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 наиболее полно и ярко проявляется принцип обучения: учить играя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736234" cy="743868"/>
          </a:xfrm>
        </p:spPr>
        <p:txBody>
          <a:bodyPr/>
          <a:lstStyle/>
          <a:p>
            <a:r>
              <a:rPr lang="ru-RU" dirty="0" smtClean="0"/>
              <a:t>Деревянный театр</a:t>
            </a:r>
            <a:endParaRPr lang="ru-RU" dirty="0"/>
          </a:p>
        </p:txBody>
      </p:sp>
      <p:pic>
        <p:nvPicPr>
          <p:cNvPr id="12290" name="Picture 2" descr="D:\лида театр\IMG_6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28266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1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168282" cy="357663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62" y="548680"/>
            <a:ext cx="8224838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лида театр\2018-12-21 10-36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9258"/>
            <a:ext cx="6931656" cy="51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2914650" cy="865188"/>
          </a:xfrm>
        </p:spPr>
        <p:txBody>
          <a:bodyPr/>
          <a:lstStyle/>
          <a:p>
            <a:pPr eaLnBrk="1"/>
            <a:r>
              <a:rPr lang="ru-RU" altLang="ru-RU" b="1" dirty="0" smtClean="0">
                <a:solidFill>
                  <a:srgbClr val="FF0066"/>
                </a:solidFill>
                <a:latin typeface="Georgia" pitchFamily="18" charset="0"/>
              </a:rPr>
              <a:t> 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alt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300" cy="538321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Активизируется словарь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овершенствуется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звуковая культура его речи, ее интонационный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строй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Учат ясно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, четко, понятно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изъясняться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Улучшается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диалогическая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речь,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словарный запас, грамматический строй речи, звукопроизношение, темп, выразительность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связной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eaLnBrk="1">
              <a:buFont typeface="Times New Roman" pitchFamily="18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619672" y="519113"/>
            <a:ext cx="7358063" cy="787400"/>
            <a:chOff x="787091" y="259834"/>
            <a:chExt cx="6859761" cy="128750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62571" y="259834"/>
              <a:ext cx="6751721" cy="128750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0"/>
                <a:satOff val="0"/>
                <a:lumOff val="0"/>
                <a:alpha val="0"/>
              </a:schemeClr>
            </a:solidFill>
            <a:ln w="38100">
              <a:solidFill>
                <a:srgbClr val="FF33CC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787091" y="379240"/>
              <a:ext cx="6859761" cy="965630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5740" tIns="205740" rIns="205740" bIns="205740" anchor="ctr"/>
            <a:lstStyle/>
            <a:p>
              <a:pPr algn="ctr" defTabSz="240030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3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Театрализованная</a:t>
              </a:r>
              <a:r>
                <a:rPr lang="en-US" altLang="ru-RU" sz="3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3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</a:p>
          </p:txBody>
        </p:sp>
      </p:grpSp>
      <p:sp>
        <p:nvSpPr>
          <p:cNvPr id="5" name="Овал 4"/>
          <p:cNvSpPr/>
          <p:nvPr/>
        </p:nvSpPr>
        <p:spPr>
          <a:xfrm>
            <a:off x="5572125" y="3214688"/>
            <a:ext cx="3286125" cy="1785937"/>
          </a:xfrm>
          <a:prstGeom prst="ellipse">
            <a:avLst/>
          </a:prstGeom>
          <a:solidFill>
            <a:srgbClr val="FF9966">
              <a:alpha val="69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Использование театр - кукол к художественным произведениям</a:t>
            </a:r>
          </a:p>
        </p:txBody>
      </p:sp>
      <p:sp>
        <p:nvSpPr>
          <p:cNvPr id="6" name="Овал 5"/>
          <p:cNvSpPr/>
          <p:nvPr/>
        </p:nvSpPr>
        <p:spPr>
          <a:xfrm>
            <a:off x="224470" y="3130930"/>
            <a:ext cx="3411426" cy="1796033"/>
          </a:xfrm>
          <a:prstGeom prst="ellipse">
            <a:avLst/>
          </a:prstGeom>
          <a:solidFill>
            <a:srgbClr val="FFFF00">
              <a:alpha val="50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над</a:t>
            </a:r>
            <a:endParaRPr lang="en-US" alt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интонационной </a:t>
            </a:r>
            <a:r>
              <a:rPr lang="ru-RU" alt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выразительностью</a:t>
            </a:r>
            <a:endParaRPr lang="ru-RU" alt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2987824" y="3143250"/>
            <a:ext cx="3240360" cy="1653902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Инсценировка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художественных произведений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4859338" y="1500188"/>
            <a:ext cx="3313112" cy="1643062"/>
          </a:xfrm>
          <a:prstGeom prst="ellipse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Этюды, речевые упражнения для передачи различных чувств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100" b="1" i="1" dirty="0">
              <a:solidFill>
                <a:srgbClr val="47FF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Овал 26"/>
          <p:cNvSpPr>
            <a:spLocks noChangeArrowheads="1"/>
          </p:cNvSpPr>
          <p:nvPr/>
        </p:nvSpPr>
        <p:spPr bwMode="auto">
          <a:xfrm>
            <a:off x="971550" y="1571625"/>
            <a:ext cx="3071813" cy="1571625"/>
          </a:xfrm>
          <a:prstGeom prst="ellipse">
            <a:avLst/>
          </a:prstGeom>
          <a:solidFill>
            <a:srgbClr val="FF0000">
              <a:alpha val="38823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defTabSz="1244600" hangingPunct="0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литературными произведениями</a:t>
            </a:r>
            <a:endParaRPr lang="ru-RU" alt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143125" y="5000625"/>
            <a:ext cx="4714875" cy="1428750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Заучивание стихов;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пересказывание небольших рассказов, сказок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816354" cy="1728192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речевой работы в театрально – игровой деятельности: 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4838" cy="45212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Развитие культуры речи: артикуляционной моторики, фонематического восприятия, речевого дыхания, правильного звукопроизношения. 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 Развитие общей и мелкой моторики: координации движений, мелкой моторики руки, снятие мышечного напряжения. 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 Развитие сценического мастерства и речевой деятельности: развитие мимики, пантомимы, жестов, эмоционального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восприятия и т.д.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596900"/>
            <a:ext cx="7096274" cy="67186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4838" cy="4521200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художественных произведений, сказок, стихов.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 детьми.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Обыгрывание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этюдов, театрализованных игр, инсценировки, драматизации.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иллюстраций.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кукольного спектакля для детей младшей группы.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формированию выразительности исполнения (вербальной и невербальной речи).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956376" cy="1607964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адачи театрализованной деятельности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младшем дошкольном возрасте.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4838" cy="452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познакомить с различными видами театра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навыки коллективного взаимодействия (к примеру, при подготовке инсценировок);</a:t>
            </a:r>
          </a:p>
          <a:p>
            <a:pPr>
              <a:lnSpc>
                <a:spcPct val="10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способствовать развитию творческого потенциала детей;</a:t>
            </a:r>
          </a:p>
          <a:p>
            <a:pPr>
              <a:lnSpc>
                <a:spcPct val="10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развивать эмоционально-волевую сферу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самостоятельность в деятельности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воспитывать уважение видам 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32656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Виды театра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6400800" cy="4104456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q"/>
            </a:pPr>
            <a:r>
              <a:rPr lang="ru-RU" sz="2800" dirty="0"/>
              <a:t>настольный театр; </a:t>
            </a:r>
            <a:endParaRPr lang="ru-RU" sz="2800" dirty="0" smtClean="0"/>
          </a:p>
          <a:p>
            <a:pPr marL="571500" indent="-571500" algn="l">
              <a:buFont typeface="Wingdings" pitchFamily="2" charset="2"/>
              <a:buChar char="q"/>
            </a:pPr>
            <a:r>
              <a:rPr lang="ru-RU" sz="2800" dirty="0" smtClean="0"/>
              <a:t>стендовый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71500" indent="-571500" algn="l">
              <a:buFont typeface="Wingdings" pitchFamily="2" charset="2"/>
              <a:buChar char="q"/>
            </a:pPr>
            <a:r>
              <a:rPr lang="ru-RU" sz="2800" dirty="0" smtClean="0"/>
              <a:t>верховой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71500" indent="-571500" algn="l">
              <a:buFont typeface="Wingdings" pitchFamily="2" charset="2"/>
              <a:buChar char="q"/>
            </a:pPr>
            <a:r>
              <a:rPr lang="ru-RU" sz="2800" dirty="0" smtClean="0"/>
              <a:t>наручный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71500" indent="-571500" algn="l">
              <a:buFont typeface="Wingdings" pitchFamily="2" charset="2"/>
              <a:buChar char="q"/>
            </a:pPr>
            <a:r>
              <a:rPr lang="ru-RU" sz="2800" dirty="0" smtClean="0"/>
              <a:t>напольный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71500" indent="-571500" algn="l">
              <a:buFont typeface="Wingdings" pitchFamily="2" charset="2"/>
              <a:buChar char="q"/>
            </a:pPr>
            <a:r>
              <a:rPr lang="ru-RU" sz="2800" dirty="0" smtClean="0"/>
              <a:t>театр </a:t>
            </a:r>
            <a:r>
              <a:rPr lang="ru-RU" sz="2800" dirty="0"/>
              <a:t>живой куклы.</a:t>
            </a:r>
            <a:r>
              <a:rPr lang="ru-RU" dirty="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04530" cy="46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214563" y="785813"/>
            <a:ext cx="5143500" cy="857250"/>
          </a:xfrm>
        </p:spPr>
        <p:txBody>
          <a:bodyPr/>
          <a:lstStyle/>
          <a:p>
            <a:pPr algn="ctr"/>
            <a:r>
              <a:rPr lang="ru-RU" alt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театра</a:t>
            </a:r>
            <a:r>
              <a:rPr lang="ru-RU" altLang="ru-RU" sz="6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6000" b="1" smtClean="0">
                <a:solidFill>
                  <a:srgbClr val="C00000"/>
                </a:solidFill>
                <a:latin typeface="Georgia" pitchFamily="18" charset="0"/>
              </a:rPr>
            </a:br>
            <a:endParaRPr lang="ru-RU" altLang="ru-RU" sz="6000" smtClean="0">
              <a:solidFill>
                <a:srgbClr val="C00000"/>
              </a:solidFill>
            </a:endParaRPr>
          </a:p>
        </p:txBody>
      </p:sp>
      <p:pic>
        <p:nvPicPr>
          <p:cNvPr id="36873" name="Рисунок 10" descr="1I2X1L_tAQ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067">
            <a:off x="463550" y="1792288"/>
            <a:ext cx="2098675" cy="15748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 descr="C:\Users\1\Desktop\театр\DSC07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939">
            <a:off x="6300192" y="1473252"/>
            <a:ext cx="2577806" cy="19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театр\DSC07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899">
            <a:off x="357590" y="3861048"/>
            <a:ext cx="25919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театр\DSC07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368">
            <a:off x="6012160" y="3861048"/>
            <a:ext cx="2634656" cy="19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театр\DSC076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68" y="3942747"/>
            <a:ext cx="2782591" cy="20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театр\DSC076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46" y="1353101"/>
            <a:ext cx="3035428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99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  <a:alpha val="2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sz="2000" b="1" i="1" dirty="0" smtClean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36771</TotalTime>
  <Words>313</Words>
  <Application>Microsoft Office PowerPoint</Application>
  <PresentationFormat>Экран (4:3)</PresentationFormat>
  <Paragraphs>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 «Развитие речи дошкольников в театрально- игровой деятельности»                                      </vt:lpstr>
      <vt:lpstr>Презентация PowerPoint</vt:lpstr>
      <vt:lpstr>  Задачи :</vt:lpstr>
      <vt:lpstr>Презентация PowerPoint</vt:lpstr>
      <vt:lpstr>Основные направления речевой работы в театрально – игровой деятельности:  </vt:lpstr>
      <vt:lpstr>Методы и приемы работы: </vt:lpstr>
      <vt:lpstr>Задачи театрализованной деятельности в младшем дошкольном возрасте. </vt:lpstr>
      <vt:lpstr>Виды театра</vt:lpstr>
      <vt:lpstr>Виды театра </vt:lpstr>
      <vt:lpstr>Презентация PowerPoint</vt:lpstr>
      <vt:lpstr>Театр Масок</vt:lpstr>
      <vt:lpstr>Театр кукол Би-ба-бо</vt:lpstr>
      <vt:lpstr>Презентация PowerPoint</vt:lpstr>
      <vt:lpstr>Театр на палочках</vt:lpstr>
      <vt:lpstr>Театр вязанных игрушек</vt:lpstr>
      <vt:lpstr>Презентация PowerPoint</vt:lpstr>
      <vt:lpstr>Презентация PowerPoint</vt:lpstr>
      <vt:lpstr>Магнитный театр</vt:lpstr>
      <vt:lpstr>Театр на фланелеграфе</vt:lpstr>
      <vt:lpstr>Деревянный театр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 как средство развития речи  детей с ОНР</dc:title>
  <dc:creator>Пользователь</dc:creator>
  <cp:lastModifiedBy>user</cp:lastModifiedBy>
  <cp:revision>226</cp:revision>
  <cp:lastPrinted>1601-01-01T00:00:00Z</cp:lastPrinted>
  <dcterms:created xsi:type="dcterms:W3CDTF">1601-01-01T00:00:00Z</dcterms:created>
  <dcterms:modified xsi:type="dcterms:W3CDTF">2019-10-23T01:58:30Z</dcterms:modified>
</cp:coreProperties>
</file>