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76" r:id="rId4"/>
    <p:sldId id="275" r:id="rId5"/>
    <p:sldId id="274" r:id="rId6"/>
    <p:sldId id="273" r:id="rId7"/>
    <p:sldId id="279" r:id="rId8"/>
    <p:sldId id="271" r:id="rId9"/>
    <p:sldId id="277" r:id="rId10"/>
    <p:sldId id="278" r:id="rId11"/>
    <p:sldId id="269" r:id="rId12"/>
    <p:sldId id="268" r:id="rId13"/>
    <p:sldId id="267" r:id="rId14"/>
    <p:sldId id="266" r:id="rId15"/>
    <p:sldId id="265" r:id="rId16"/>
    <p:sldId id="264" r:id="rId17"/>
    <p:sldId id="262" r:id="rId18"/>
    <p:sldId id="263" r:id="rId19"/>
    <p:sldId id="258" r:id="rId20"/>
    <p:sldId id="259" r:id="rId21"/>
    <p:sldId id="26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6" y="-99392"/>
            <a:ext cx="913983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415" y="188640"/>
            <a:ext cx="8229600" cy="6192688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МБДОУ  №21 «Гнездышко» </a:t>
            </a:r>
            <a:b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Междуреченск</a:t>
            </a:r>
            <a:b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«Если хочешь быть здоровым»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  </a:t>
            </a:r>
            <a:b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воспитатель 2 младшей группы</a:t>
            </a:r>
            <a:b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«Воробушки»</a:t>
            </a:r>
            <a:b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Парамонова Е.А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917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1" y="3120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013176"/>
            <a:ext cx="7715200" cy="1440160"/>
          </a:xfrm>
        </p:spPr>
        <p:txBody>
          <a:bodyPr>
            <a:noAutofit/>
          </a:bodyPr>
          <a:lstStyle/>
          <a:p>
            <a:pPr algn="l"/>
            <a:r>
              <a:rPr lang="ru-RU" sz="3600" i="1" dirty="0">
                <a:solidFill>
                  <a:srgbClr val="FF0000"/>
                </a:solidFill>
                <a:latin typeface="Times New Roman"/>
                <a:ea typeface="Times New Roman"/>
              </a:rPr>
              <a:t>Закаляться, и тогда</a:t>
            </a:r>
            <a:br>
              <a:rPr lang="ru-RU" sz="3600" i="1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3600" i="1" dirty="0">
                <a:solidFill>
                  <a:srgbClr val="FF0000"/>
                </a:solidFill>
                <a:latin typeface="Times New Roman"/>
                <a:ea typeface="Times New Roman"/>
              </a:rPr>
              <a:t>Не страшна тебе хандра.</a:t>
            </a:r>
            <a:endParaRPr lang="ru-RU" sz="3600" i="1" dirty="0">
              <a:solidFill>
                <a:srgbClr val="FF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3B1078-86EB-4BC6-B04D-7D2644E8A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508" y="2240868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CB48C1-67BF-48E7-B2D3-7AD87E7A15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7824" y="2201164"/>
            <a:ext cx="3168352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17B2F8-83FC-4C2A-A387-202E3042B8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4552" y="2204864"/>
            <a:ext cx="3168352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3839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/>
          <a:lstStyle/>
          <a:p>
            <a:r>
              <a:rPr lang="ru-RU" i="1" dirty="0">
                <a:solidFill>
                  <a:srgbClr val="FF0000"/>
                </a:solidFill>
                <a:latin typeface="Times New Roman"/>
                <a:ea typeface="Times New Roman"/>
              </a:rPr>
              <a:t>  У здоровья есть враги,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00" l="0" r="100000">
                        <a14:foregroundMark x1="18958" y1="69000" x2="18958" y2="69000"/>
                        <a14:foregroundMark x1="24792" y1="70333" x2="24792" y2="70333"/>
                        <a14:foregroundMark x1="34167" y1="70333" x2="34167" y2="70333"/>
                        <a14:foregroundMark x1="37083" y1="68000" x2="37083" y2="68000"/>
                        <a14:foregroundMark x1="22708" y1="50667" x2="22708" y2="50667"/>
                        <a14:foregroundMark x1="22500" y1="56667" x2="22500" y2="56667"/>
                        <a14:foregroundMark x1="26667" y1="56333" x2="26667" y2="56333"/>
                        <a14:foregroundMark x1="26458" y1="54667" x2="24583" y2="55667"/>
                        <a14:foregroundMark x1="22708" y1="55667" x2="22708" y2="55667"/>
                        <a14:foregroundMark x1="30000" y1="57000" x2="30000" y2="57000"/>
                        <a14:foregroundMark x1="23958" y1="48667" x2="23958" y2="48667"/>
                        <a14:foregroundMark x1="28958" y1="48667" x2="28958" y2="48667"/>
                        <a14:foregroundMark x1="30417" y1="35333" x2="30417" y2="35333"/>
                        <a14:foregroundMark x1="34583" y1="25000" x2="34583" y2="25000"/>
                        <a14:foregroundMark x1="36042" y1="26333" x2="36042" y2="26333"/>
                        <a14:foregroundMark x1="34583" y1="24667" x2="34583" y2="24667"/>
                        <a14:foregroundMark x1="34167" y1="23667" x2="34167" y2="23667"/>
                        <a14:foregroundMark x1="35208" y1="24333" x2="35208" y2="24333"/>
                        <a14:foregroundMark x1="35208" y1="22333" x2="35417" y2="24667"/>
                        <a14:foregroundMark x1="40000" y1="48667" x2="40000" y2="48667"/>
                        <a14:foregroundMark x1="43542" y1="49333" x2="43542" y2="49333"/>
                        <a14:foregroundMark x1="38542" y1="46333" x2="38542" y2="46333"/>
                        <a14:foregroundMark x1="43958" y1="48333" x2="43958" y2="48333"/>
                        <a14:foregroundMark x1="43958" y1="52000" x2="43958" y2="52000"/>
                        <a14:foregroundMark x1="53542" y1="70333" x2="53542" y2="70333"/>
                        <a14:foregroundMark x1="45833" y1="67667" x2="45833" y2="67667"/>
                        <a14:foregroundMark x1="62292" y1="69333" x2="62292" y2="69333"/>
                        <a14:foregroundMark x1="67083" y1="68000" x2="67083" y2="68000"/>
                        <a14:foregroundMark x1="76875" y1="66333" x2="76875" y2="66333"/>
                        <a14:foregroundMark x1="80833" y1="69000" x2="80833" y2="69000"/>
                        <a14:foregroundMark x1="80417" y1="67000" x2="80417" y2="67000"/>
                        <a14:foregroundMark x1="72500" y1="44667" x2="72500" y2="44667"/>
                        <a14:foregroundMark x1="75417" y1="44000" x2="75417" y2="44000"/>
                        <a14:foregroundMark x1="73125" y1="44667" x2="73125" y2="44667"/>
                        <a14:foregroundMark x1="71667" y1="43000" x2="71667" y2="43000"/>
                        <a14:foregroundMark x1="66042" y1="28000" x2="66042" y2="28000"/>
                        <a14:foregroundMark x1="64375" y1="35000" x2="64375" y2="35000"/>
                        <a14:foregroundMark x1="59167" y1="28333" x2="59167" y2="28333"/>
                        <a14:foregroundMark x1="55625" y1="39667" x2="55625" y2="39667"/>
                        <a14:foregroundMark x1="59167" y1="39333" x2="59167" y2="39333"/>
                        <a14:foregroundMark x1="55417" y1="9000" x2="55417" y2="9000"/>
                        <a14:foregroundMark x1="56875" y1="9667" x2="56875" y2="9667"/>
                        <a14:foregroundMark x1="56667" y1="8667" x2="56667" y2="8667"/>
                        <a14:foregroundMark x1="57083" y1="8000" x2="57083" y2="8000"/>
                        <a14:foregroundMark x1="55000" y1="9333" x2="55000" y2="9333"/>
                        <a14:foregroundMark x1="55625" y1="9667" x2="55625" y2="9667"/>
                        <a14:foregroundMark x1="55833" y1="9667" x2="55833" y2="9667"/>
                        <a14:foregroundMark x1="56875" y1="9667" x2="57917" y2="8667"/>
                        <a14:foregroundMark x1="57917" y1="8000" x2="57917" y2="8000"/>
                        <a14:foregroundMark x1="57292" y1="8333" x2="56042" y2="10333"/>
                        <a14:foregroundMark x1="55833" y1="10333" x2="55833" y2="10333"/>
                        <a14:foregroundMark x1="55625" y1="11333" x2="55625" y2="11333"/>
                        <a14:foregroundMark x1="56042" y1="12333" x2="57708" y2="12333"/>
                        <a14:foregroundMark x1="57708" y1="11333" x2="57708" y2="1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72" y="1052736"/>
            <a:ext cx="8736632" cy="546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22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r>
              <a:rPr lang="ru-RU" i="1" dirty="0">
                <a:solidFill>
                  <a:srgbClr val="FF0000"/>
                </a:solidFill>
                <a:latin typeface="Times New Roman"/>
                <a:ea typeface="Times New Roman"/>
              </a:rPr>
              <a:t> С ними дружбы не води!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204864"/>
            <a:ext cx="3438929" cy="31534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0" l="0" r="100000">
                        <a14:foregroundMark x1="18958" y1="69000" x2="18958" y2="69000"/>
                        <a14:foregroundMark x1="24792" y1="70333" x2="24792" y2="70333"/>
                        <a14:foregroundMark x1="34167" y1="70333" x2="34167" y2="70333"/>
                        <a14:foregroundMark x1="37083" y1="68000" x2="37083" y2="68000"/>
                        <a14:foregroundMark x1="22708" y1="50667" x2="22708" y2="50667"/>
                        <a14:foregroundMark x1="22500" y1="56667" x2="22500" y2="56667"/>
                        <a14:foregroundMark x1="26667" y1="56333" x2="26667" y2="56333"/>
                        <a14:foregroundMark x1="26458" y1="54667" x2="24583" y2="55667"/>
                        <a14:foregroundMark x1="22708" y1="55667" x2="22708" y2="55667"/>
                        <a14:foregroundMark x1="30000" y1="57000" x2="30000" y2="57000"/>
                        <a14:foregroundMark x1="23958" y1="48667" x2="23958" y2="48667"/>
                        <a14:foregroundMark x1="28958" y1="48667" x2="28958" y2="48667"/>
                        <a14:foregroundMark x1="30417" y1="35333" x2="30417" y2="35333"/>
                        <a14:foregroundMark x1="34583" y1="25000" x2="34583" y2="25000"/>
                        <a14:foregroundMark x1="36042" y1="26333" x2="36042" y2="26333"/>
                        <a14:foregroundMark x1="34583" y1="24667" x2="34583" y2="24667"/>
                        <a14:foregroundMark x1="34167" y1="23667" x2="34167" y2="23667"/>
                        <a14:foregroundMark x1="35208" y1="24333" x2="35208" y2="24333"/>
                        <a14:foregroundMark x1="35208" y1="22333" x2="35417" y2="24667"/>
                        <a14:foregroundMark x1="40000" y1="48667" x2="40000" y2="48667"/>
                        <a14:foregroundMark x1="43542" y1="49333" x2="43542" y2="49333"/>
                        <a14:foregroundMark x1="38542" y1="46333" x2="38542" y2="46333"/>
                        <a14:foregroundMark x1="43958" y1="48333" x2="43958" y2="48333"/>
                        <a14:foregroundMark x1="43958" y1="52000" x2="43958" y2="52000"/>
                        <a14:foregroundMark x1="53542" y1="70333" x2="53542" y2="70333"/>
                        <a14:foregroundMark x1="45833" y1="67667" x2="45833" y2="67667"/>
                        <a14:foregroundMark x1="62292" y1="69333" x2="62292" y2="69333"/>
                        <a14:foregroundMark x1="67083" y1="68000" x2="67083" y2="68000"/>
                        <a14:foregroundMark x1="76875" y1="66333" x2="76875" y2="66333"/>
                        <a14:foregroundMark x1="80833" y1="69000" x2="80833" y2="69000"/>
                        <a14:foregroundMark x1="80417" y1="67000" x2="80417" y2="67000"/>
                        <a14:foregroundMark x1="72500" y1="44667" x2="72500" y2="44667"/>
                        <a14:foregroundMark x1="75417" y1="44000" x2="75417" y2="44000"/>
                        <a14:foregroundMark x1="73125" y1="44667" x2="73125" y2="44667"/>
                        <a14:foregroundMark x1="71667" y1="43000" x2="71667" y2="43000"/>
                        <a14:foregroundMark x1="66042" y1="28000" x2="66042" y2="28000"/>
                        <a14:foregroundMark x1="64375" y1="35000" x2="64375" y2="35000"/>
                        <a14:foregroundMark x1="59167" y1="28333" x2="59167" y2="28333"/>
                        <a14:foregroundMark x1="55625" y1="39667" x2="55625" y2="39667"/>
                        <a14:foregroundMark x1="59167" y1="39333" x2="59167" y2="39333"/>
                        <a14:foregroundMark x1="55417" y1="9000" x2="55417" y2="9000"/>
                        <a14:foregroundMark x1="56875" y1="9667" x2="56875" y2="9667"/>
                        <a14:foregroundMark x1="56667" y1="8667" x2="56667" y2="8667"/>
                        <a14:foregroundMark x1="57083" y1="8000" x2="57083" y2="8000"/>
                        <a14:foregroundMark x1="55000" y1="9333" x2="55000" y2="9333"/>
                        <a14:foregroundMark x1="55625" y1="9667" x2="55625" y2="9667"/>
                        <a14:foregroundMark x1="55833" y1="9667" x2="55833" y2="9667"/>
                        <a14:foregroundMark x1="56875" y1="9667" x2="57917" y2="8667"/>
                        <a14:foregroundMark x1="57917" y1="8000" x2="57917" y2="8000"/>
                        <a14:foregroundMark x1="57292" y1="8333" x2="56042" y2="10333"/>
                        <a14:foregroundMark x1="55833" y1="10333" x2="55833" y2="10333"/>
                        <a14:foregroundMark x1="55625" y1="11333" x2="55625" y2="11333"/>
                        <a14:foregroundMark x1="56042" y1="12333" x2="57708" y2="12333"/>
                        <a14:foregroundMark x1="57708" y1="11333" x2="57708" y2="1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4" y="1051415"/>
            <a:ext cx="8736632" cy="546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8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476672"/>
            <a:ext cx="6696744" cy="2005492"/>
          </a:xfrm>
        </p:spPr>
        <p:txBody>
          <a:bodyPr>
            <a:normAutofit fontScale="90000"/>
          </a:bodyPr>
          <a:lstStyle/>
          <a:p>
            <a:pPr algn="l">
              <a:spcAft>
                <a:spcPts val="0"/>
              </a:spcAft>
            </a:pPr>
            <a:r>
              <a:rPr lang="ru-RU" sz="40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Среди них тихоня лень,</a:t>
            </a:r>
            <a:br>
              <a:rPr lang="ru-RU" sz="40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40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 ней борись ты каждый день</a:t>
            </a:r>
            <a:br>
              <a:rPr lang="ru-RU" sz="40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br>
              <a:rPr lang="ru-RU" sz="4000" dirty="0"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82164"/>
            <a:ext cx="6588224" cy="39529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2135" y1="62672" x2="42135" y2="62672"/>
                        <a14:foregroundMark x1="51030" y1="59426" x2="51030" y2="59426"/>
                        <a14:foregroundMark x1="53464" y1="55181" x2="53464" y2="55181"/>
                        <a14:foregroundMark x1="51311" y1="47566" x2="50187" y2="47566"/>
                        <a14:foregroundMark x1="41105" y1="48689" x2="41105" y2="48689"/>
                        <a14:foregroundMark x1="27903" y1="55805" x2="27903" y2="55805"/>
                        <a14:foregroundMark x1="31929" y1="50437" x2="31929" y2="50437"/>
                        <a14:foregroundMark x1="40543" y1="43321" x2="40543" y2="43321"/>
                        <a14:foregroundMark x1="46723" y1="36454" x2="46723" y2="36454"/>
                        <a14:foregroundMark x1="48034" y1="32959" x2="48034" y2="32959"/>
                        <a14:foregroundMark x1="48596" y1="27840" x2="48596" y2="27840"/>
                        <a14:foregroundMark x1="42135" y1="26092" x2="42135" y2="26092"/>
                        <a14:foregroundMark x1="36517" y1="24594" x2="36517" y2="24594"/>
                        <a14:foregroundMark x1="33240" y1="17853" x2="33240" y2="17853"/>
                        <a14:foregroundMark x1="38109" y1="19975" x2="38109" y2="19975"/>
                        <a14:foregroundMark x1="54775" y1="26467" x2="54775" y2="26467"/>
                        <a14:foregroundMark x1="59644" y1="27840" x2="59644" y2="27840"/>
                        <a14:foregroundMark x1="62547" y1="27466" x2="62547" y2="27466"/>
                        <a14:foregroundMark x1="51030" y1="59051" x2="51030" y2="59051"/>
                        <a14:foregroundMark x1="60206" y1="58052" x2="60206" y2="58052"/>
                        <a14:foregroundMark x1="62079" y1="59800" x2="61236" y2="60175"/>
                        <a14:foregroundMark x1="58801" y1="60924" x2="53184" y2="63046"/>
                        <a14:foregroundMark x1="52622" y1="63046" x2="51592" y2="64170"/>
                        <a14:foregroundMark x1="51592" y1="64170" x2="50187" y2="66667"/>
                        <a14:foregroundMark x1="49906" y1="66667" x2="49906" y2="66667"/>
                        <a14:foregroundMark x1="49906" y1="66667" x2="49906" y2="66667"/>
                        <a14:foregroundMark x1="48315" y1="66667" x2="48315" y2="66667"/>
                        <a14:foregroundMark x1="46161" y1="66667" x2="44569" y2="66667"/>
                        <a14:foregroundMark x1="42697" y1="66667" x2="41105" y2="65918"/>
                        <a14:foregroundMark x1="39419" y1="63046" x2="39419" y2="63046"/>
                        <a14:foregroundMark x1="39139" y1="63046" x2="28371" y2="67291"/>
                        <a14:foregroundMark x1="28371" y1="67291" x2="27622" y2="68040"/>
                        <a14:foregroundMark x1="27622" y1="68040" x2="27622" y2="68040"/>
                        <a14:foregroundMark x1="29494" y1="63795" x2="29494" y2="63795"/>
                        <a14:foregroundMark x1="30056" y1="60924" x2="30056" y2="60924"/>
                        <a14:foregroundMark x1="31086" y1="60549" x2="27903" y2="61923"/>
                        <a14:foregroundMark x1="27622" y1="61923" x2="27622" y2="61923"/>
                        <a14:foregroundMark x1="27060" y1="62297" x2="28184" y2="63046"/>
                        <a14:foregroundMark x1="28652" y1="61923" x2="29775" y2="61298"/>
                        <a14:foregroundMark x1="29775" y1="59051" x2="28933" y2="58677"/>
                        <a14:foregroundMark x1="28652" y1="57678" x2="28652" y2="57678"/>
                        <a14:foregroundMark x1="27903" y1="58052" x2="26779" y2="59051"/>
                        <a14:foregroundMark x1="26779" y1="59051" x2="26779" y2="61298"/>
                        <a14:foregroundMark x1="26498" y1="61548" x2="26498" y2="61548"/>
                        <a14:foregroundMark x1="24906" y1="61548" x2="24906" y2="61548"/>
                        <a14:foregroundMark x1="24906" y1="61548" x2="24906" y2="61548"/>
                        <a14:foregroundMark x1="62360" y1="58427" x2="41854" y2="55181"/>
                        <a14:foregroundMark x1="48596" y1="44694" x2="48596" y2="44694"/>
                        <a14:foregroundMark x1="50749" y1="44694" x2="50749" y2="44694"/>
                        <a14:foregroundMark x1="54026" y1="43695" x2="55899" y2="44070"/>
                        <a14:foregroundMark x1="57210" y1="44070" x2="59363" y2="46567"/>
                        <a14:foregroundMark x1="59925" y1="46567" x2="60674" y2="50062"/>
                        <a14:foregroundMark x1="62828" y1="55556" x2="62828" y2="55556"/>
                        <a14:foregroundMark x1="64513" y1="55805" x2="67978" y2="59051"/>
                        <a14:foregroundMark x1="67978" y1="59051" x2="68820" y2="61298"/>
                        <a14:foregroundMark x1="68820" y1="61298" x2="68820" y2="61298"/>
                        <a14:foregroundMark x1="68820" y1="61298" x2="69007" y2="63046"/>
                        <a14:foregroundMark x1="69007" y1="63046" x2="69007" y2="63046"/>
                        <a14:foregroundMark x1="69007" y1="63421" x2="68820" y2="65918"/>
                        <a14:foregroundMark x1="68820" y1="65918" x2="67416" y2="67041"/>
                        <a14:foregroundMark x1="67416" y1="67041" x2="66105" y2="68414"/>
                        <a14:foregroundMark x1="66105" y1="68414" x2="60674" y2="72035"/>
                        <a14:foregroundMark x1="60393" y1="72035" x2="58521" y2="72409"/>
                        <a14:foregroundMark x1="58521" y1="72409" x2="56367" y2="73034"/>
                        <a14:foregroundMark x1="56180" y1="73034" x2="56180" y2="73034"/>
                        <a14:foregroundMark x1="52903" y1="73034" x2="45599" y2="75281"/>
                        <a14:foregroundMark x1="41854" y1="75281" x2="35674" y2="77778"/>
                        <a14:foregroundMark x1="38109" y1="71286" x2="38109" y2="71286"/>
                        <a14:foregroundMark x1="37266" y1="68789" x2="37266" y2="68789"/>
                        <a14:foregroundMark x1="36798" y1="67665" x2="36798" y2="66667"/>
                        <a14:foregroundMark x1="36798" y1="65543" x2="36985" y2="64419"/>
                        <a14:foregroundMark x1="36985" y1="64419" x2="39139" y2="63046"/>
                        <a14:foregroundMark x1="39419" y1="62672" x2="41105" y2="62672"/>
                        <a14:foregroundMark x1="41573" y1="62672" x2="45880" y2="59051"/>
                        <a14:foregroundMark x1="46723" y1="57678" x2="47753" y2="57678"/>
                        <a14:foregroundMark x1="48315" y1="57303" x2="48315" y2="57303"/>
                        <a14:foregroundMark x1="48315" y1="55556" x2="45412" y2="53683"/>
                        <a14:foregroundMark x1="44850" y1="51186" x2="43727" y2="51561"/>
                        <a14:foregroundMark x1="43727" y1="51186" x2="43727" y2="51186"/>
                        <a14:foregroundMark x1="43446" y1="50811" x2="46161" y2="48689"/>
                        <a14:foregroundMark x1="47004" y1="47566" x2="48315" y2="47566"/>
                        <a14:foregroundMark x1="49719" y1="46567" x2="51873" y2="45818"/>
                        <a14:foregroundMark x1="52341" y1="45069" x2="52341" y2="45069"/>
                        <a14:foregroundMark x1="53464" y1="41199" x2="52341" y2="39700"/>
                        <a14:foregroundMark x1="51873" y1="38702" x2="49157" y2="38702"/>
                        <a14:foregroundMark x1="48876" y1="38327" x2="47753" y2="38702"/>
                        <a14:foregroundMark x1="46723" y1="37578" x2="46723" y2="35081"/>
                        <a14:foregroundMark x1="46723" y1="33583" x2="48596" y2="29338"/>
                        <a14:foregroundMark x1="49157" y1="27840" x2="49157" y2="27840"/>
                        <a14:foregroundMark x1="49157" y1="27466" x2="49157" y2="27466"/>
                        <a14:foregroundMark x1="48596" y1="27466" x2="48596" y2="27466"/>
                        <a14:foregroundMark x1="47285" y1="26841" x2="44569" y2="27466"/>
                        <a14:foregroundMark x1="44569" y1="27466" x2="44569" y2="27466"/>
                        <a14:foregroundMark x1="44288" y1="27466" x2="44288" y2="27466"/>
                        <a14:foregroundMark x1="43727" y1="27466" x2="43727" y2="27466"/>
                        <a14:foregroundMark x1="42978" y1="24345" x2="42978" y2="24345"/>
                        <a14:foregroundMark x1="41854" y1="23221" x2="40543" y2="23970"/>
                        <a14:foregroundMark x1="39981" y1="23221" x2="39419" y2="22097"/>
                        <a14:foregroundMark x1="39139" y1="21099" x2="36236" y2="19975"/>
                        <a14:foregroundMark x1="35955" y1="19600" x2="35955" y2="19600"/>
                        <a14:foregroundMark x1="35955" y1="20350" x2="36798" y2="22846"/>
                        <a14:foregroundMark x1="36985" y1="22846" x2="37828" y2="24345"/>
                        <a14:foregroundMark x1="38390" y1="24345" x2="45131" y2="26467"/>
                        <a14:foregroundMark x1="45599" y1="26092" x2="52622" y2="27466"/>
                        <a14:foregroundMark x1="53184" y1="27216" x2="63951" y2="27216"/>
                        <a14:foregroundMark x1="64513" y1="26841" x2="64513" y2="26841"/>
                        <a14:foregroundMark x1="40075" y1="54682" x2="40075" y2="54682"/>
                        <a14:foregroundMark x1="40075" y1="54682" x2="40075" y2="54682"/>
                        <a14:foregroundMark x1="40075" y1="54682" x2="40075" y2="54682"/>
                        <a14:foregroundMark x1="38764" y1="55805" x2="38764" y2="55805"/>
                        <a14:foregroundMark x1="38764" y1="55805" x2="38764" y2="55805"/>
                        <a14:foregroundMark x1="38764" y1="56429" x2="38764" y2="56429"/>
                        <a14:foregroundMark x1="38202" y1="56804" x2="38202" y2="56804"/>
                        <a14:foregroundMark x1="38202" y1="56804" x2="38202" y2="56804"/>
                        <a14:foregroundMark x1="37921" y1="56180" x2="37921" y2="56180"/>
                        <a14:foregroundMark x1="37640" y1="55431" x2="37640" y2="55431"/>
                        <a14:foregroundMark x1="37453" y1="55056" x2="37453" y2="55056"/>
                        <a14:foregroundMark x1="37172" y1="54682" x2="37172" y2="54682"/>
                        <a14:foregroundMark x1="37172" y1="54682" x2="37172" y2="54682"/>
                        <a14:foregroundMark x1="37172" y1="53558" x2="37172" y2="53558"/>
                        <a14:foregroundMark x1="37172" y1="53558" x2="37172" y2="53558"/>
                        <a14:foregroundMark x1="36891" y1="53558" x2="36330" y2="56180"/>
                        <a14:foregroundMark x1="36330" y1="56804" x2="36330" y2="56804"/>
                        <a14:foregroundMark x1="36330" y1="58302" x2="36330" y2="58302"/>
                        <a14:foregroundMark x1="36330" y1="58677" x2="36330" y2="58677"/>
                        <a14:foregroundMark x1="36330" y1="59675" x2="36330" y2="59675"/>
                        <a14:foregroundMark x1="36330" y1="61174" x2="36330" y2="61174"/>
                        <a14:foregroundMark x1="36891" y1="62547" x2="39607" y2="62547"/>
                        <a14:foregroundMark x1="40637" y1="62921" x2="42790" y2="63296"/>
                        <a14:foregroundMark x1="43914" y1="63296" x2="45225" y2="63296"/>
                        <a14:foregroundMark x1="48221" y1="61548" x2="48221" y2="61548"/>
                        <a14:foregroundMark x1="49532" y1="61923" x2="49532" y2="61923"/>
                        <a14:foregroundMark x1="51404" y1="61548" x2="52247" y2="61548"/>
                        <a14:foregroundMark x1="53277" y1="60050" x2="53277" y2="60050"/>
                        <a14:foregroundMark x1="53558" y1="59051" x2="53558" y2="59051"/>
                        <a14:foregroundMark x1="54120" y1="58677" x2="55712" y2="59051"/>
                        <a14:foregroundMark x1="57303" y1="57928" x2="57303" y2="57928"/>
                        <a14:foregroundMark x1="57303" y1="58302" x2="57303" y2="58302"/>
                        <a14:foregroundMark x1="57303" y1="59051" x2="57303" y2="60050"/>
                        <a14:foregroundMark x1="57584" y1="60050" x2="57865" y2="61548"/>
                        <a14:foregroundMark x1="58989" y1="61548" x2="60300" y2="62547"/>
                        <a14:foregroundMark x1="60581" y1="62547" x2="60581" y2="62547"/>
                        <a14:foregroundMark x1="61891" y1="63670" x2="61891" y2="63670"/>
                        <a14:foregroundMark x1="62172" y1="64419" x2="62172" y2="64419"/>
                        <a14:foregroundMark x1="62172" y1="65044" x2="62172" y2="65044"/>
                        <a14:foregroundMark x1="62172" y1="65044" x2="62172" y2="65044"/>
                        <a14:foregroundMark x1="61330" y1="65418" x2="61330" y2="65418"/>
                        <a14:foregroundMark x1="61142" y1="65793" x2="61142" y2="65793"/>
                        <a14:foregroundMark x1="60581" y1="65793" x2="59738" y2="65793"/>
                        <a14:foregroundMark x1="59738" y1="65793" x2="55712" y2="65793"/>
                        <a14:foregroundMark x1="54682" y1="65793" x2="54682" y2="65793"/>
                        <a14:foregroundMark x1="54401" y1="66167" x2="56554" y2="66542"/>
                        <a14:foregroundMark x1="57022" y1="66542" x2="58427" y2="67291"/>
                        <a14:foregroundMark x1="58708" y1="67291" x2="58708" y2="67291"/>
                        <a14:foregroundMark x1="58708" y1="67291" x2="58708" y2="67291"/>
                        <a14:foregroundMark x1="58708" y1="52559" x2="58708" y2="52559"/>
                        <a14:foregroundMark x1="58989" y1="52559" x2="58989" y2="52559"/>
                        <a14:foregroundMark x1="61142" y1="52559" x2="61142" y2="52559"/>
                        <a14:foregroundMark x1="61330" y1="52559" x2="61330" y2="52559"/>
                        <a14:foregroundMark x1="55993" y1="51436" x2="55993" y2="51436"/>
                        <a14:foregroundMark x1="53839" y1="52559" x2="53839" y2="52559"/>
                        <a14:foregroundMark x1="49532" y1="54682" x2="49532" y2="54682"/>
                        <a14:foregroundMark x1="49251" y1="55056" x2="49251" y2="55056"/>
                        <a14:foregroundMark x1="48689" y1="51436" x2="48689" y2="51436"/>
                        <a14:foregroundMark x1="47940" y1="50687" x2="47940" y2="50687"/>
                        <a14:foregroundMark x1="48689" y1="61548" x2="48689" y2="61548"/>
                        <a14:foregroundMark x1="47940" y1="61174" x2="47940" y2="61174"/>
                        <a14:foregroundMark x1="48689" y1="61174" x2="48689" y2="61174"/>
                        <a14:foregroundMark x1="52528" y1="59051" x2="52528" y2="59051"/>
                        <a14:foregroundMark x1="56273" y1="59051" x2="56273" y2="59051"/>
                        <a14:foregroundMark x1="56554" y1="59301" x2="56554" y2="59301"/>
                        <a14:foregroundMark x1="58146" y1="60424" x2="58146" y2="60424"/>
                        <a14:foregroundMark x1="46816" y1="62547" x2="46816" y2="62547"/>
                        <a14:foregroundMark x1="46067" y1="60799" x2="46067" y2="60799"/>
                        <a14:foregroundMark x1="46067" y1="60050" x2="46067" y2="60050"/>
                        <a14:foregroundMark x1="47378" y1="60424" x2="47378" y2="60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73413"/>
            <a:ext cx="3816424" cy="28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7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714202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FF0000"/>
                </a:solidFill>
                <a:latin typeface="Times New Roman"/>
                <a:ea typeface="Times New Roman"/>
              </a:rPr>
              <a:t>Чтобы ни один микроб</a:t>
            </a:r>
            <a:br>
              <a:rPr lang="ru-RU" i="1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i="1" dirty="0">
                <a:solidFill>
                  <a:srgbClr val="FF0000"/>
                </a:solidFill>
                <a:latin typeface="Times New Roman"/>
                <a:ea typeface="Times New Roman"/>
              </a:rPr>
              <a:t>Не попал случайно в рот,</a:t>
            </a:r>
            <a:br>
              <a:rPr lang="ru-RU" i="1" dirty="0">
                <a:latin typeface="Times New Roman"/>
                <a:ea typeface="Times New Roman"/>
              </a:rPr>
            </a:br>
            <a:endParaRPr lang="ru-RU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0583" y1="16256" x2="10583" y2="16256"/>
                        <a14:foregroundMark x1="15750" y1="12069" x2="15750" y2="12069"/>
                        <a14:foregroundMark x1="27083" y1="8867" x2="27083" y2="8867"/>
                        <a14:foregroundMark x1="11250" y1="43596" x2="11250" y2="43596"/>
                        <a14:foregroundMark x1="28750" y1="25985" x2="28750" y2="25985"/>
                        <a14:foregroundMark x1="28000" y1="29557" x2="28000" y2="29557"/>
                        <a14:foregroundMark x1="34667" y1="46798" x2="34667" y2="46798"/>
                        <a14:foregroundMark x1="49833" y1="18596" x2="49833" y2="18596"/>
                        <a14:foregroundMark x1="51250" y1="25493" x2="51250" y2="25493"/>
                        <a14:foregroundMark x1="50417" y1="11207" x2="50417" y2="11207"/>
                        <a14:foregroundMark x1="55167" y1="25000" x2="55167" y2="25000"/>
                        <a14:foregroundMark x1="56083" y1="19458" x2="56083" y2="19458"/>
                        <a14:foregroundMark x1="74583" y1="21182" x2="74583" y2="21182"/>
                        <a14:foregroundMark x1="77000" y1="16995" x2="77000" y2="16995"/>
                        <a14:foregroundMark x1="80917" y1="42488" x2="80917" y2="42488"/>
                        <a14:foregroundMark x1="88667" y1="28448" x2="88667" y2="28448"/>
                        <a14:foregroundMark x1="53750" y1="55296" x2="53750" y2="55296"/>
                        <a14:foregroundMark x1="53750" y1="47414" x2="53750" y2="47414"/>
                        <a14:foregroundMark x1="65583" y1="47906" x2="65583" y2="47906"/>
                        <a14:foregroundMark x1="47417" y1="79187" x2="47417" y2="79187"/>
                        <a14:foregroundMark x1="15000" y1="80296" x2="15000" y2="80296"/>
                        <a14:foregroundMark x1="15333" y1="72291" x2="15333" y2="72291"/>
                        <a14:foregroundMark x1="22000" y1="73892" x2="22000" y2="73892"/>
                        <a14:foregroundMark x1="13333" y1="68966" x2="13333" y2="68966"/>
                        <a14:foregroundMark x1="40417" y1="55665" x2="40417" y2="55665"/>
                        <a14:foregroundMark x1="34583" y1="48276" x2="34583" y2="48276"/>
                        <a14:foregroundMark x1="38750" y1="48153" x2="38750" y2="48153"/>
                        <a14:foregroundMark x1="55750" y1="55911" x2="55750" y2="55911"/>
                        <a14:foregroundMark x1="67000" y1="50123" x2="67000" y2="50123"/>
                        <a14:foregroundMark x1="66833" y1="46921" x2="66833" y2="46921"/>
                        <a14:foregroundMark x1="67417" y1="55296" x2="67417" y2="55296"/>
                        <a14:foregroundMark x1="87000" y1="66010" x2="87000" y2="66010"/>
                        <a14:foregroundMark x1="78167" y1="25000" x2="78167" y2="25000"/>
                        <a14:foregroundMark x1="82417" y1="30419" x2="82417" y2="30419"/>
                        <a14:foregroundMark x1="85750" y1="14039" x2="85750" y2="14039"/>
                        <a14:foregroundMark x1="77750" y1="10468" x2="77750" y2="10468"/>
                        <a14:foregroundMark x1="72000" y1="23276" x2="72000" y2="23276"/>
                        <a14:foregroundMark x1="85000" y1="25985" x2="85000" y2="25985"/>
                        <a14:foregroundMark x1="90167" y1="21675" x2="89667" y2="21921"/>
                        <a14:foregroundMark x1="56667" y1="23030" x2="56667" y2="23030"/>
                        <a14:foregroundMark x1="49583" y1="9606" x2="49583" y2="9606"/>
                        <a14:foregroundMark x1="44833" y1="14532" x2="44833" y2="14532"/>
                        <a14:foregroundMark x1="47083" y1="24384" x2="47083" y2="24384"/>
                        <a14:foregroundMark x1="48333" y1="19828" x2="48333" y2="19828"/>
                        <a14:foregroundMark x1="11250" y1="12931" x2="11250" y2="12931"/>
                        <a14:foregroundMark x1="13750" y1="19828" x2="13750" y2="19828"/>
                        <a14:foregroundMark x1="14250" y1="9360" x2="14250" y2="9360"/>
                        <a14:foregroundMark x1="26083" y1="9360" x2="26083" y2="9360"/>
                        <a14:foregroundMark x1="32583" y1="7512" x2="32583" y2="7512"/>
                        <a14:foregroundMark x1="25417" y1="31034" x2="25417" y2="31034"/>
                        <a14:foregroundMark x1="19667" y1="70690" x2="19667" y2="70690"/>
                        <a14:foregroundMark x1="11667" y1="69828" x2="11667" y2="69828"/>
                        <a14:foregroundMark x1="9667" y1="78941" x2="9667" y2="78941"/>
                        <a14:foregroundMark x1="17750" y1="69828" x2="17750" y2="69828"/>
                        <a14:foregroundMark x1="14833" y1="65394" x2="14833" y2="65394"/>
                        <a14:foregroundMark x1="10917" y1="66626" x2="10917" y2="66626"/>
                        <a14:foregroundMark x1="8917" y1="70936" x2="8917" y2="70936"/>
                        <a14:foregroundMark x1="10750" y1="79926" x2="10750" y2="79926"/>
                        <a14:foregroundMark x1="13000" y1="85961" x2="13000" y2="85961"/>
                        <a14:foregroundMark x1="20583" y1="80296" x2="20583" y2="80296"/>
                        <a14:foregroundMark x1="15750" y1="85714" x2="15750" y2="85714"/>
                        <a14:foregroundMark x1="10167" y1="82759" x2="10167" y2="82759"/>
                        <a14:foregroundMark x1="7750" y1="80172" x2="7750" y2="80172"/>
                        <a14:foregroundMark x1="7250" y1="74754" x2="7250" y2="74754"/>
                        <a14:foregroundMark x1="9083" y1="74754" x2="9083" y2="74754"/>
                        <a14:foregroundMark x1="11833" y1="72906" x2="11833" y2="72906"/>
                        <a14:foregroundMark x1="28667" y1="22783" x2="28667" y2="22783"/>
                        <a14:foregroundMark x1="24083" y1="33374" x2="24083" y2="33374"/>
                        <a14:foregroundMark x1="23000" y1="32882" x2="23000" y2="32882"/>
                        <a14:foregroundMark x1="25167" y1="23522" x2="25167" y2="23522"/>
                        <a14:foregroundMark x1="27917" y1="24138" x2="27917" y2="24138"/>
                        <a14:foregroundMark x1="8917" y1="12931" x2="8917" y2="12931"/>
                        <a14:foregroundMark x1="14250" y1="12315" x2="14667" y2="12685"/>
                        <a14:foregroundMark x1="48750" y1="10222" x2="48750" y2="10222"/>
                        <a14:foregroundMark x1="42083" y1="24754" x2="42083" y2="24754"/>
                        <a14:foregroundMark x1="47917" y1="30911" x2="47917" y2="30911"/>
                        <a14:foregroundMark x1="55333" y1="14532" x2="55333" y2="14532"/>
                        <a14:foregroundMark x1="60333" y1="11576" x2="60333" y2="11576"/>
                        <a14:foregroundMark x1="59250" y1="12931" x2="59250" y2="12931"/>
                        <a14:foregroundMark x1="20750" y1="75369" x2="20750" y2="75369"/>
                        <a14:foregroundMark x1="42417" y1="77709" x2="42417" y2="77709"/>
                        <a14:foregroundMark x1="57917" y1="58128" x2="57917" y2="58128"/>
                        <a14:foregroundMark x1="56333" y1="52833" x2="56333" y2="52833"/>
                        <a14:foregroundMark x1="55333" y1="50985" x2="55333" y2="50985"/>
                        <a14:foregroundMark x1="54250" y1="44335" x2="54250" y2="44335"/>
                        <a14:foregroundMark x1="29667" y1="20074" x2="29667" y2="20074"/>
                        <a14:foregroundMark x1="25917" y1="21059" x2="25917" y2="21059"/>
                        <a14:foregroundMark x1="15333" y1="75862" x2="15333" y2="75862"/>
                        <a14:foregroundMark x1="63667" y1="74754" x2="63667" y2="74754"/>
                        <a14:foregroundMark x1="65333" y1="70443" x2="65333" y2="70443"/>
                        <a14:foregroundMark x1="62250" y1="79187" x2="62250" y2="79187"/>
                        <a14:foregroundMark x1="18000" y1="81650" x2="18000" y2="81650"/>
                        <a14:foregroundMark x1="22750" y1="81897" x2="22750" y2="81897"/>
                        <a14:foregroundMark x1="13167" y1="82143" x2="13167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6048672" cy="40929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2589" y1="22188" x2="32589" y2="22188"/>
                        <a14:foregroundMark x1="32589" y1="23438" x2="32589" y2="23438"/>
                        <a14:foregroundMark x1="33929" y1="21563" x2="33929" y2="21563"/>
                        <a14:foregroundMark x1="35714" y1="26250" x2="35714" y2="26250"/>
                        <a14:foregroundMark x1="33482" y1="23125" x2="33482" y2="23125"/>
                        <a14:foregroundMark x1="33036" y1="23125" x2="31696" y2="23438"/>
                        <a14:foregroundMark x1="31696" y1="23438" x2="31696" y2="23438"/>
                        <a14:foregroundMark x1="51786" y1="24688" x2="51786" y2="24688"/>
                        <a14:foregroundMark x1="52232" y1="23438" x2="52232" y2="23438"/>
                        <a14:foregroundMark x1="52232" y1="23438" x2="52232" y2="23438"/>
                        <a14:foregroundMark x1="52232" y1="23438" x2="52232" y2="23438"/>
                        <a14:foregroundMark x1="51786" y1="23125" x2="51786" y2="23125"/>
                        <a14:foregroundMark x1="51786" y1="23125" x2="51786" y2="23125"/>
                        <a14:foregroundMark x1="51786" y1="23125" x2="51786" y2="23125"/>
                        <a14:foregroundMark x1="52232" y1="22813" x2="52232" y2="22813"/>
                        <a14:foregroundMark x1="50000" y1="22500" x2="50000" y2="22500"/>
                        <a14:foregroundMark x1="50000" y1="22500" x2="50000" y2="22500"/>
                        <a14:foregroundMark x1="50000" y1="22500" x2="50000" y2="22500"/>
                        <a14:foregroundMark x1="50000" y1="22500" x2="50000" y2="22500"/>
                        <a14:foregroundMark x1="49554" y1="22500" x2="49554" y2="22500"/>
                        <a14:foregroundMark x1="49554" y1="23125" x2="49554" y2="23125"/>
                        <a14:foregroundMark x1="50446" y1="24063" x2="50446" y2="24063"/>
                        <a14:foregroundMark x1="50446" y1="24375" x2="50446" y2="24375"/>
                        <a14:foregroundMark x1="50446" y1="24375" x2="50446" y2="24375"/>
                        <a14:foregroundMark x1="50446" y1="24375" x2="50446" y2="24375"/>
                        <a14:foregroundMark x1="50446" y1="24375" x2="52232" y2="24375"/>
                        <a14:foregroundMark x1="53125" y1="24375" x2="53125" y2="24375"/>
                        <a14:foregroundMark x1="53571" y1="24375" x2="55357" y2="24375"/>
                        <a14:foregroundMark x1="57143" y1="25000" x2="57143" y2="25000"/>
                        <a14:foregroundMark x1="57589" y1="25625" x2="56250" y2="25000"/>
                        <a14:foregroundMark x1="52232" y1="22813" x2="49554" y2="21875"/>
                        <a14:foregroundMark x1="49554" y1="21875" x2="49554" y2="21875"/>
                        <a14:foregroundMark x1="49554" y1="21875" x2="49554" y2="21875"/>
                        <a14:foregroundMark x1="32143" y1="23438" x2="32143" y2="23438"/>
                        <a14:foregroundMark x1="32143" y1="23438" x2="32143" y2="23438"/>
                        <a14:foregroundMark x1="32143" y1="23438" x2="32143" y2="23438"/>
                        <a14:foregroundMark x1="32143" y1="24063" x2="32143" y2="24063"/>
                        <a14:foregroundMark x1="32143" y1="24063" x2="32143" y2="24063"/>
                        <a14:foregroundMark x1="32143" y1="24063" x2="32143" y2="24063"/>
                        <a14:foregroundMark x1="32143" y1="24063" x2="32143" y2="24063"/>
                        <a14:foregroundMark x1="32143" y1="24063" x2="28571" y2="23438"/>
                        <a14:foregroundMark x1="28125" y1="23438" x2="28125" y2="2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56792"/>
            <a:ext cx="28448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00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692696"/>
            <a:ext cx="6336704" cy="1512168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Руки мыть перед едой</a:t>
            </a:r>
            <a:b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Нужно мылом и водой.</a:t>
            </a:r>
            <a:b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dirty="0">
                <a:latin typeface="Times New Roman"/>
                <a:ea typeface="Times New Roman"/>
                <a:cs typeface="Times New Roman"/>
              </a:rPr>
              <a:t> </a:t>
            </a:r>
            <a:br>
              <a:rPr lang="ru-RU" sz="4000" dirty="0"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8E18C1-BB15-4DF3-8FDD-586242D40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8" y="2659358"/>
            <a:ext cx="2320840" cy="3109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6A8A44-0EBA-4EE4-9401-BC4686A887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9508" y="3061659"/>
            <a:ext cx="3125441" cy="23208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41C421-CE55-4D9D-AB43-27FF672550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3371" y="3075744"/>
            <a:ext cx="3109906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4469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33" y="3120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581128"/>
            <a:ext cx="3744416" cy="1728192"/>
          </a:xfrm>
        </p:spPr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Кушать овощи и фрукты,</a:t>
            </a:r>
            <a:b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Рыбу, молокопродукты —</a:t>
            </a:r>
            <a:b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Вот полезная еда,</a:t>
            </a:r>
            <a:b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Витаминами полна!</a:t>
            </a:r>
            <a:br>
              <a:rPr lang="ru-RU" sz="24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384DE0-2BAA-4CEC-BC39-D0EA47DAAD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17" y="1844824"/>
            <a:ext cx="3144350" cy="2358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20DCE6-797D-472D-A178-F1555DE429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5434" y="476672"/>
            <a:ext cx="3708399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507F1B-4CF4-4508-BF91-FF78E8EFFC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33" y="3703209"/>
            <a:ext cx="4572000" cy="2678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1457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" y="3120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5688632" cy="1143000"/>
          </a:xfrm>
        </p:spPr>
        <p:txBody>
          <a:bodyPr>
            <a:noAutofit/>
          </a:bodyPr>
          <a:lstStyle/>
          <a:p>
            <a:r>
              <a:rPr lang="ru-RU" sz="3600" i="1" dirty="0">
                <a:solidFill>
                  <a:srgbClr val="FF0000"/>
                </a:solidFill>
                <a:latin typeface="Times New Roman"/>
                <a:ea typeface="Times New Roman"/>
              </a:rPr>
              <a:t>На прогулку выходи,</a:t>
            </a:r>
            <a:br>
              <a:rPr lang="ru-RU" sz="3600" i="1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3600" i="1" dirty="0">
                <a:solidFill>
                  <a:srgbClr val="FF0000"/>
                </a:solidFill>
                <a:latin typeface="Times New Roman"/>
                <a:ea typeface="Times New Roman"/>
              </a:rPr>
              <a:t>Свежим воздухом дыши.</a:t>
            </a:r>
            <a:endParaRPr lang="ru-RU" sz="3600" i="1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F3B563-7449-4312-9565-939128CF00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72816"/>
            <a:ext cx="7488832" cy="46132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8582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36" y="-21462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786210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ru-RU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Только помни при уходе:</a:t>
            </a:r>
            <a:br>
              <a:rPr lang="ru-RU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Одеваться по погоде!</a:t>
            </a:r>
            <a:br>
              <a:rPr lang="ru-RU" sz="3600" i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0A4575-B693-4E37-BB75-FBFC6C3F7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32" y="1877414"/>
            <a:ext cx="2664296" cy="4415837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D3E526-6519-49C7-BEC2-613F40E122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96" y="1700807"/>
            <a:ext cx="5186447" cy="45924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8703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0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260648"/>
            <a:ext cx="3528392" cy="208823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Ну, а если уж случилось:</a:t>
            </a:r>
            <a:b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Разболеться получилось,</a:t>
            </a:r>
            <a:b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Знай, к врачу тебе пора.</a:t>
            </a:r>
            <a:b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Он поможет нам всегда!</a:t>
            </a:r>
            <a:br>
              <a:rPr lang="ru-RU" sz="2400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B340A4-5FB0-47CF-9B80-8CE07D7D5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33342"/>
            <a:ext cx="3744416" cy="38920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485C77-AE78-4C74-8B7B-224B59479B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41" y="2348880"/>
            <a:ext cx="3914132" cy="38920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8704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2" y="13852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0326" y1="16762" x2="10326" y2="16762"/>
                        <a14:foregroundMark x1="70761" y1="29226" x2="70761" y2="29226"/>
                        <a14:foregroundMark x1="73587" y1="20057" x2="73587" y2="20057"/>
                        <a14:foregroundMark x1="81957" y1="15043" x2="81739" y2="15759"/>
                        <a14:foregroundMark x1="69891" y1="28653" x2="69891" y2="28653"/>
                        <a14:foregroundMark x1="74457" y1="40258" x2="74457" y2="40258"/>
                        <a14:foregroundMark x1="67391" y1="57450" x2="67391" y2="57450"/>
                        <a14:foregroundMark x1="63913" y1="75358" x2="63913" y2="75358"/>
                        <a14:foregroundMark x1="55326" y1="91977" x2="55326" y2="91977"/>
                        <a14:foregroundMark x1="72174" y1="89685" x2="72174" y2="89685"/>
                        <a14:foregroundMark x1="70978" y1="83095" x2="70978" y2="83095"/>
                        <a14:foregroundMark x1="58696" y1="85387" x2="58696" y2="85387"/>
                        <a14:foregroundMark x1="60435" y1="80516" x2="60435" y2="80516"/>
                        <a14:foregroundMark x1="66087" y1="67049" x2="66087" y2="67049"/>
                        <a14:foregroundMark x1="57935" y1="46705" x2="57935" y2="46705"/>
                        <a14:foregroundMark x1="70978" y1="49713" x2="70978" y2="49713"/>
                        <a14:foregroundMark x1="82609" y1="60315" x2="82609" y2="60315"/>
                        <a14:foregroundMark x1="37717" y1="94699" x2="37717" y2="94699"/>
                        <a14:foregroundMark x1="14130" y1="97564" x2="14130" y2="97564"/>
                        <a14:foregroundMark x1="15870" y1="96848" x2="15870" y2="96848"/>
                        <a14:foregroundMark x1="19783" y1="98424" x2="19783" y2="98424"/>
                        <a14:foregroundMark x1="22500" y1="95272" x2="22500" y2="95272"/>
                        <a14:foregroundMark x1="37717" y1="95559" x2="37717" y2="95559"/>
                        <a14:foregroundMark x1="38152" y1="93266" x2="38152" y2="93266"/>
                        <a14:foregroundMark x1="32609" y1="95989" x2="32609" y2="95989"/>
                        <a14:foregroundMark x1="36522" y1="95989" x2="36522" y2="95989"/>
                        <a14:foregroundMark x1="34674" y1="95989" x2="34674" y2="95989"/>
                        <a14:foregroundMark x1="31196" y1="73209" x2="31196" y2="73209"/>
                        <a14:foregroundMark x1="74239" y1="23782" x2="74239" y2="23782"/>
                        <a14:foregroundMark x1="84891" y1="20774" x2="84891" y2="20774"/>
                        <a14:foregroundMark x1="92065" y1="16189" x2="92065" y2="16189"/>
                        <a14:foregroundMark x1="80978" y1="31375" x2="80978" y2="31375"/>
                        <a14:foregroundMark x1="76848" y1="40544" x2="76848" y2="40544"/>
                        <a14:foregroundMark x1="84457" y1="37966" x2="84457" y2="37966"/>
                        <a14:foregroundMark x1="76522" y1="32951" x2="76522" y2="32951"/>
                        <a14:foregroundMark x1="64348" y1="25788" x2="64348" y2="25788"/>
                        <a14:foregroundMark x1="77935" y1="29943" x2="77935" y2="29943"/>
                        <a14:foregroundMark x1="77826" y1="27794" x2="77826" y2="27794"/>
                        <a14:foregroundMark x1="72283" y1="25931" x2="72283" y2="25931"/>
                        <a14:foregroundMark x1="69130" y1="20487" x2="69130" y2="20487"/>
                        <a14:foregroundMark x1="70870" y1="25931" x2="70870" y2="25931"/>
                        <a14:foregroundMark x1="65543" y1="33238" x2="65543" y2="33238"/>
                        <a14:foregroundMark x1="73587" y1="36533" x2="73587" y2="36533"/>
                        <a14:foregroundMark x1="79239" y1="35530" x2="79239" y2="35530"/>
                        <a14:foregroundMark x1="58696" y1="47851" x2="58696" y2="47851"/>
                        <a14:foregroundMark x1="65326" y1="51003" x2="65326" y2="51003"/>
                        <a14:foregroundMark x1="69022" y1="51003" x2="69022" y2="51003"/>
                        <a14:foregroundMark x1="18696" y1="10888" x2="18696" y2="10888"/>
                        <a14:foregroundMark x1="12391" y1="14040" x2="12391" y2="14040"/>
                        <a14:foregroundMark x1="16196" y1="12034" x2="16196" y2="12034"/>
                        <a14:foregroundMark x1="23587" y1="13610" x2="23587" y2="13610"/>
                        <a14:foregroundMark x1="76848" y1="13181" x2="76848" y2="13181"/>
                        <a14:foregroundMark x1="70761" y1="25501" x2="70761" y2="25501"/>
                        <a14:foregroundMark x1="67500" y1="34957" x2="67500" y2="34957"/>
                        <a14:foregroundMark x1="70870" y1="34097" x2="70870" y2="34097"/>
                        <a14:foregroundMark x1="77500" y1="36103" x2="77500" y2="36103"/>
                        <a14:foregroundMark x1="63478" y1="34527" x2="63478" y2="34527"/>
                        <a14:foregroundMark x1="62065" y1="29943" x2="62065" y2="29943"/>
                        <a14:foregroundMark x1="60109" y1="29656" x2="60109" y2="29656"/>
                        <a14:foregroundMark x1="65217" y1="29943" x2="65217" y2="29943"/>
                        <a14:foregroundMark x1="69022" y1="28797" x2="69022" y2="28797"/>
                        <a14:foregroundMark x1="66739" y1="23639" x2="66739" y2="23639"/>
                        <a14:foregroundMark x1="63913" y1="8166" x2="63913" y2="8166"/>
                        <a14:foregroundMark x1="89891" y1="17622" x2="89891" y2="17622"/>
                        <a14:foregroundMark x1="89348" y1="17335" x2="89348" y2="17335"/>
                        <a14:foregroundMark x1="20435" y1="11318" x2="20435" y2="11318"/>
                        <a14:foregroundMark x1="8587" y1="10888" x2="8587" y2="10888"/>
                        <a14:foregroundMark x1="66957" y1="64470" x2="66957" y2="64470"/>
                        <a14:foregroundMark x1="67717" y1="59742" x2="67717" y2="59742"/>
                        <a14:foregroundMark x1="67500" y1="76361" x2="67500" y2="76361"/>
                        <a14:foregroundMark x1="68696" y1="74642" x2="68696" y2="74642"/>
                        <a14:foregroundMark x1="59348" y1="80946" x2="59348" y2="80946"/>
                        <a14:foregroundMark x1="16522" y1="9742" x2="16522" y2="9742"/>
                        <a14:foregroundMark x1="60435" y1="49284" x2="60435" y2="49284"/>
                        <a14:foregroundMark x1="53804" y1="40688" x2="53804" y2="40688"/>
                        <a14:foregroundMark x1="69457" y1="36533" x2="69457" y2="36533"/>
                        <a14:foregroundMark x1="79457" y1="43696" x2="79891" y2="43410"/>
                        <a14:foregroundMark x1="82065" y1="38252" x2="82065" y2="38252"/>
                        <a14:foregroundMark x1="86087" y1="28080" x2="86087" y2="28080"/>
                        <a14:foregroundMark x1="70761" y1="21490" x2="70761" y2="21490"/>
                        <a14:foregroundMark x1="72174" y1="18195" x2="72174" y2="18911"/>
                        <a14:foregroundMark x1="77500" y1="23209" x2="77500" y2="23209"/>
                        <a14:foregroundMark x1="76196" y1="55158" x2="76196" y2="55158"/>
                        <a14:foregroundMark x1="74783" y1="94269" x2="74783" y2="94269"/>
                        <a14:foregroundMark x1="56196" y1="91404" x2="56196" y2="91404"/>
                        <a14:foregroundMark x1="60109" y1="82665" x2="60109" y2="82665"/>
                        <a14:foregroundMark x1="58587" y1="79226" x2="58587" y2="79226"/>
                        <a14:foregroundMark x1="70761" y1="83095" x2="70761" y2="83095"/>
                        <a14:foregroundMark x1="70217" y1="88825" x2="70761" y2="88825"/>
                        <a14:foregroundMark x1="70109" y1="82665" x2="70109" y2="82665"/>
                        <a14:foregroundMark x1="70435" y1="87679" x2="70435" y2="87679"/>
                        <a14:foregroundMark x1="68478" y1="80946" x2="68478" y2="80946"/>
                        <a14:foregroundMark x1="71848" y1="83238" x2="71848" y2="83238"/>
                        <a14:foregroundMark x1="71522" y1="86533" x2="71522" y2="86533"/>
                        <a14:foregroundMark x1="62283" y1="48281" x2="62283" y2="48281"/>
                        <a14:foregroundMark x1="55109" y1="41977" x2="55109" y2="41977"/>
                        <a14:foregroundMark x1="51739" y1="41547" x2="51739" y2="41547"/>
                        <a14:foregroundMark x1="50761" y1="39255" x2="50761" y2="39255"/>
                        <a14:foregroundMark x1="11630" y1="12607" x2="11630" y2="12607"/>
                        <a14:foregroundMark x1="75761" y1="13037" x2="75761" y2="13037"/>
                        <a14:foregroundMark x1="78804" y1="29083" x2="78804" y2="29083"/>
                        <a14:foregroundMark x1="82065" y1="31375" x2="82065" y2="31375"/>
                        <a14:foregroundMark x1="67500" y1="39255" x2="67500" y2="39255"/>
                        <a14:foregroundMark x1="69457" y1="41404" x2="69457" y2="41404"/>
                        <a14:foregroundMark x1="72283" y1="41834" x2="72283" y2="41834"/>
                        <a14:foregroundMark x1="68696" y1="47564" x2="68696" y2="47564"/>
                        <a14:foregroundMark x1="70109" y1="43266" x2="70109" y2="43266"/>
                        <a14:foregroundMark x1="61848" y1="50287" x2="61848" y2="50287"/>
                        <a14:foregroundMark x1="55652" y1="45272" x2="55652" y2="45272"/>
                        <a14:foregroundMark x1="53587" y1="42837" x2="53587" y2="42837"/>
                        <a14:foregroundMark x1="51630" y1="40974" x2="51630" y2="40974"/>
                        <a14:foregroundMark x1="50761" y1="38825" x2="50761" y2="38825"/>
                        <a14:foregroundMark x1="49239" y1="42120" x2="49239" y2="42120"/>
                        <a14:foregroundMark x1="76413" y1="54728" x2="76413" y2="54728"/>
                        <a14:foregroundMark x1="75109" y1="53582" x2="75109" y2="53582"/>
                        <a14:foregroundMark x1="77826" y1="58023" x2="77826" y2="58023"/>
                        <a14:foregroundMark x1="80217" y1="59742" x2="80217" y2="59742"/>
                        <a14:foregroundMark x1="78804" y1="57163" x2="78804" y2="57163"/>
                        <a14:foregroundMark x1="77174" y1="54441" x2="77174" y2="54441"/>
                        <a14:foregroundMark x1="69130" y1="44413" x2="69130" y2="44413"/>
                        <a14:foregroundMark x1="69457" y1="46705" x2="69457" y2="46705"/>
                        <a14:foregroundMark x1="80978" y1="60888" x2="80978" y2="60888"/>
                        <a14:foregroundMark x1="83478" y1="64327" x2="83478" y2="64327"/>
                        <a14:foregroundMark x1="85761" y1="64756" x2="85761" y2="64756"/>
                        <a14:foregroundMark x1="84348" y1="62607" x2="84348" y2="62607"/>
                        <a14:foregroundMark x1="62174" y1="64756" x2="62174" y2="64756"/>
                        <a14:foregroundMark x1="75761" y1="39255" x2="75761" y2="39255"/>
                        <a14:foregroundMark x1="75435" y1="42980" x2="75435" y2="42980"/>
                        <a14:foregroundMark x1="81304" y1="38252" x2="81304" y2="38252"/>
                        <a14:foregroundMark x1="82065" y1="34241" x2="82065" y2="34241"/>
                        <a14:foregroundMark x1="85870" y1="27650" x2="85870" y2="27650"/>
                        <a14:foregroundMark x1="63478" y1="32808" x2="63478" y2="32808"/>
                        <a14:foregroundMark x1="21848" y1="9742" x2="21848" y2="9742"/>
                        <a14:foregroundMark x1="51413" y1="96991" x2="51413" y2="96991"/>
                        <a14:foregroundMark x1="53043" y1="97135" x2="53043" y2="97135"/>
                        <a14:foregroundMark x1="55543" y1="95702" x2="55543" y2="95702"/>
                        <a14:foregroundMark x1="57391" y1="95272" x2="57391" y2="95272"/>
                        <a14:foregroundMark x1="59022" y1="93266" x2="59022" y2="93266"/>
                        <a14:foregroundMark x1="50761" y1="95702" x2="50761" y2="95702"/>
                        <a14:foregroundMark x1="50652" y1="95702" x2="50652" y2="95702"/>
                        <a14:foregroundMark x1="53913" y1="96991" x2="53913" y2="96991"/>
                        <a14:foregroundMark x1="73587" y1="96848" x2="73587" y2="96848"/>
                        <a14:foregroundMark x1="77935" y1="98711" x2="77935" y2="98711"/>
                        <a14:foregroundMark x1="78804" y1="97994" x2="78804" y2="97994"/>
                        <a14:foregroundMark x1="76087" y1="98424" x2="76087" y2="98424"/>
                        <a14:foregroundMark x1="74674" y1="97421" x2="74239" y2="97135"/>
                        <a14:foregroundMark x1="72609" y1="95702" x2="72609" y2="95702"/>
                        <a14:foregroundMark x1="70978" y1="95272" x2="70978" y2="95272"/>
                        <a14:foregroundMark x1="70435" y1="94842" x2="70435" y2="94842"/>
                        <a14:foregroundMark x1="53152" y1="93266" x2="53152" y2="93266"/>
                        <a14:foregroundMark x1="57065" y1="90258" x2="57065" y2="90258"/>
                        <a14:foregroundMark x1="74022" y1="26361" x2="74022" y2="26361"/>
                        <a14:foregroundMark x1="73370" y1="12751" x2="73370" y2="12751"/>
                        <a14:foregroundMark x1="62283" y1="37393" x2="62283" y2="37393"/>
                        <a14:foregroundMark x1="51630" y1="96418" x2="51630" y2="96418"/>
                        <a14:foregroundMark x1="49674" y1="94269" x2="49674" y2="94269"/>
                        <a14:foregroundMark x1="55109" y1="96562" x2="55109" y2="96562"/>
                        <a14:foregroundMark x1="7935" y1="21777" x2="7935" y2="21777"/>
                        <a14:foregroundMark x1="87283" y1="52865" x2="87283" y2="52865"/>
                        <a14:foregroundMark x1="63478" y1="9599" x2="63478" y2="9599"/>
                        <a14:foregroundMark x1="63478" y1="8883" x2="63478" y2="8883"/>
                        <a14:foregroundMark x1="63261" y1="8309" x2="63261" y2="8309"/>
                        <a14:foregroundMark x1="89348" y1="16476" x2="89348" y2="16476"/>
                        <a14:foregroundMark x1="89783" y1="16046" x2="89783" y2="16046"/>
                        <a14:foregroundMark x1="35217" y1="95702" x2="35435" y2="94842"/>
                        <a14:foregroundMark x1="35000" y1="95989" x2="35000" y2="95989"/>
                        <a14:foregroundMark x1="40217" y1="95415" x2="40217" y2="95415"/>
                        <a14:foregroundMark x1="38370" y1="95702" x2="38370" y2="95702"/>
                        <a14:foregroundMark x1="72174" y1="95989" x2="72174" y2="95989"/>
                        <a14:foregroundMark x1="70109" y1="93983" x2="70109" y2="93983"/>
                        <a14:foregroundMark x1="70109" y1="93983" x2="70109" y2="93983"/>
                        <a14:foregroundMark x1="71630" y1="95415" x2="71630" y2="95415"/>
                        <a14:foregroundMark x1="72391" y1="96418" x2="72391" y2="96418"/>
                        <a14:foregroundMark x1="73913" y1="95989" x2="73913" y2="95989"/>
                        <a14:foregroundMark x1="74348" y1="96418" x2="74348" y2="96418"/>
                        <a14:foregroundMark x1="74348" y1="95129" x2="74348" y2="95129"/>
                        <a14:foregroundMark x1="74891" y1="94556" x2="74891" y2="94556"/>
                        <a14:foregroundMark x1="73913" y1="96705" x2="73913" y2="96705"/>
                        <a14:foregroundMark x1="73913" y1="96418" x2="73913" y2="96418"/>
                        <a14:foregroundMark x1="75326" y1="96991" x2="75326" y2="96991"/>
                        <a14:foregroundMark x1="75326" y1="96705" x2="75326" y2="96705"/>
                        <a14:backgroundMark x1="71957" y1="98997" x2="71957" y2="98997"/>
                        <a14:backgroundMark x1="74565" y1="98424" x2="74565" y2="98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12776"/>
            <a:ext cx="6624736" cy="50261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16824" cy="142617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СЕКРЕТЫ ЗДОРОВЬЯ!</a:t>
            </a:r>
          </a:p>
        </p:txBody>
      </p:sp>
    </p:spTree>
    <p:extLst>
      <p:ext uri="{BB962C8B-B14F-4D97-AF65-F5344CB8AC3E}">
        <p14:creationId xmlns:p14="http://schemas.microsoft.com/office/powerpoint/2010/main" val="3019575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836712"/>
            <a:ext cx="6275040" cy="1368152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Вот те добрые советы,</a:t>
            </a:r>
            <a:b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них и спрятаны секреты,</a:t>
            </a:r>
            <a:b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Как здоровье сохранить.</a:t>
            </a:r>
            <a:b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Научись его ценить!</a:t>
            </a:r>
            <a:br>
              <a:rPr lang="ru-RU" sz="3200" b="1" i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004" y="2420888"/>
            <a:ext cx="5940152" cy="389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81397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4176464"/>
          </a:xfrm>
        </p:spPr>
        <p:txBody>
          <a:bodyPr>
            <a:normAutofit/>
          </a:bodyPr>
          <a:lstStyle/>
          <a:p>
            <a:r>
              <a:rPr lang="ru-RU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ЗДОРОВЫ!</a:t>
            </a:r>
          </a:p>
        </p:txBody>
      </p:sp>
    </p:spTree>
    <p:extLst>
      <p:ext uri="{BB962C8B-B14F-4D97-AF65-F5344CB8AC3E}">
        <p14:creationId xmlns:p14="http://schemas.microsoft.com/office/powerpoint/2010/main" val="1597190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476672"/>
            <a:ext cx="4644008" cy="5976664"/>
          </a:xfrm>
        </p:spPr>
        <p:txBody>
          <a:bodyPr>
            <a:norm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Чтоб здоровье сохранить,</a:t>
            </a:r>
            <a:b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Организм свой укрепить,</a:t>
            </a:r>
            <a:b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Знает каждый, знаю я</a:t>
            </a:r>
            <a:b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Должен быть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режи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 у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дня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b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642" y="1844825"/>
            <a:ext cx="410148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27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дня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79"/>
          <a:stretch/>
        </p:blipFill>
        <p:spPr>
          <a:xfrm>
            <a:off x="1979712" y="1367801"/>
            <a:ext cx="4975200" cy="4949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52517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0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8064896" cy="2074242"/>
          </a:xfrm>
        </p:spPr>
        <p:txBody>
          <a:bodyPr>
            <a:normAutofit/>
          </a:bodyPr>
          <a:lstStyle/>
          <a:p>
            <a:pPr algn="l"/>
            <a:r>
              <a:rPr lang="ru-RU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Следует, ребята, знать</a:t>
            </a:r>
            <a:br>
              <a:rPr lang="ru-RU" sz="4000" i="1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4000" i="1" dirty="0">
                <a:solidFill>
                  <a:srgbClr val="FF0000"/>
                </a:solidFill>
                <a:latin typeface="Times New Roman"/>
                <a:ea typeface="Times New Roman"/>
              </a:rPr>
              <a:t>Нужно всем подольше спать.</a:t>
            </a:r>
            <a:br>
              <a:rPr lang="ru-RU" i="1" dirty="0">
                <a:latin typeface="Times New Roman"/>
                <a:ea typeface="Times New Roman"/>
              </a:rPr>
            </a:br>
            <a:endParaRPr lang="ru-RU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89" y="1629102"/>
            <a:ext cx="1318197" cy="11913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D0FA1B-555A-4FE3-8259-7D628927F0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1626795"/>
            <a:ext cx="2736303" cy="205222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1AD8B1-5276-414E-8B5C-B633D44808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90" y="3885455"/>
            <a:ext cx="3161649" cy="21736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CFA2DCD-8F9A-400F-A48E-7E5D71DC4B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10370"/>
            <a:ext cx="3040111" cy="22800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12281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3" y="0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5417420"/>
            <a:ext cx="5400600" cy="857043"/>
          </a:xfrm>
        </p:spPr>
        <p:txBody>
          <a:bodyPr>
            <a:noAutofit/>
          </a:bodyPr>
          <a:lstStyle/>
          <a:p>
            <a:r>
              <a:rPr lang="ru-RU" sz="3200" i="1" dirty="0">
                <a:solidFill>
                  <a:srgbClr val="FF0000"/>
                </a:solidFill>
                <a:latin typeface="Times New Roman"/>
                <a:ea typeface="Times New Roman"/>
              </a:rPr>
              <a:t>Ну, а утром не лениться </a:t>
            </a:r>
            <a:br>
              <a:rPr lang="ru-RU" sz="3200" i="1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3200" i="1" dirty="0">
                <a:solidFill>
                  <a:srgbClr val="FF0000"/>
                </a:solidFill>
                <a:latin typeface="Times New Roman"/>
                <a:ea typeface="Times New Roman"/>
              </a:rPr>
              <a:t>На зарядку становиться!</a:t>
            </a:r>
            <a:endParaRPr lang="ru-RU" sz="3200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995" y1="84688" x2="13995" y2="84688"/>
                        <a14:foregroundMark x1="24173" y1="85625" x2="24173" y2="85625"/>
                        <a14:foregroundMark x1="41985" y1="70938" x2="41985" y2="70938"/>
                        <a14:foregroundMark x1="52417" y1="72188" x2="52417" y2="72188"/>
                        <a14:foregroundMark x1="71501" y1="86250" x2="71501" y2="86250"/>
                        <a14:foregroundMark x1="82952" y1="86250" x2="82952" y2="86250"/>
                        <a14:foregroundMark x1="76081" y1="63125" x2="76081" y2="63125"/>
                        <a14:foregroundMark x1="88295" y1="92188" x2="88295" y2="92188"/>
                        <a14:foregroundMark x1="78626" y1="95313" x2="78626" y2="95313"/>
                        <a14:foregroundMark x1="93384" y1="91563" x2="93384" y2="91563"/>
                        <a14:foregroundMark x1="93384" y1="91563" x2="93384" y2="91563"/>
                        <a14:foregroundMark x1="96438" y1="94063" x2="96438" y2="94063"/>
                        <a14:foregroundMark x1="61832" y1="94375" x2="61832" y2="94375"/>
                        <a14:foregroundMark x1="29517" y1="80625" x2="29517" y2="80625"/>
                        <a14:foregroundMark x1="29517" y1="75625" x2="29517" y2="75625"/>
                        <a14:foregroundMark x1="20865" y1="60000" x2="20865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95505"/>
            <a:ext cx="1756943" cy="10452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AC98DF-53F9-41A5-BFCF-B5E2471F75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1" y="1844824"/>
            <a:ext cx="3710203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6A96BF-DC0E-44C8-9D6E-E4AAC29324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026" y="1889028"/>
            <a:ext cx="4056432" cy="2935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4625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5417420"/>
            <a:ext cx="5400600" cy="857043"/>
          </a:xfrm>
        </p:spPr>
        <p:txBody>
          <a:bodyPr>
            <a:noAutofit/>
          </a:bodyPr>
          <a:lstStyle/>
          <a:p>
            <a:r>
              <a:rPr lang="ru-RU" sz="3200" i="1" dirty="0">
                <a:solidFill>
                  <a:srgbClr val="FF0000"/>
                </a:solidFill>
                <a:latin typeface="Times New Roman"/>
              </a:rPr>
              <a:t>Спортом нужно заниматься!</a:t>
            </a:r>
            <a:endParaRPr lang="ru-RU" sz="3200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995" y1="84688" x2="13995" y2="84688"/>
                        <a14:foregroundMark x1="24173" y1="85625" x2="24173" y2="85625"/>
                        <a14:foregroundMark x1="41985" y1="70938" x2="41985" y2="70938"/>
                        <a14:foregroundMark x1="52417" y1="72188" x2="52417" y2="72188"/>
                        <a14:foregroundMark x1="71501" y1="86250" x2="71501" y2="86250"/>
                        <a14:foregroundMark x1="82952" y1="86250" x2="82952" y2="86250"/>
                        <a14:foregroundMark x1="76081" y1="63125" x2="76081" y2="63125"/>
                        <a14:foregroundMark x1="88295" y1="92188" x2="88295" y2="92188"/>
                        <a14:foregroundMark x1="78626" y1="95313" x2="78626" y2="95313"/>
                        <a14:foregroundMark x1="93384" y1="91563" x2="93384" y2="91563"/>
                        <a14:foregroundMark x1="93384" y1="91563" x2="93384" y2="91563"/>
                        <a14:foregroundMark x1="96438" y1="94063" x2="96438" y2="94063"/>
                        <a14:foregroundMark x1="61832" y1="94375" x2="61832" y2="94375"/>
                        <a14:foregroundMark x1="29517" y1="80625" x2="29517" y2="80625"/>
                        <a14:foregroundMark x1="29517" y1="75625" x2="29517" y2="75625"/>
                        <a14:foregroundMark x1="20865" y1="60000" x2="20865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95505"/>
            <a:ext cx="1756943" cy="10452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1BC64E-B63F-49B5-B7F8-B7BE9696B0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97" y="2881659"/>
            <a:ext cx="2569871" cy="24482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F8A721-85F1-4CBF-870B-D0723326F3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780928"/>
            <a:ext cx="2830059" cy="24482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14B7EFE-FB71-4095-A664-EB471635D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8" y="1664804"/>
            <a:ext cx="2376262" cy="24842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293221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solidFill>
                  <a:srgbClr val="FF0000"/>
                </a:solidFill>
                <a:latin typeface="Times New Roman"/>
                <a:ea typeface="Times New Roman"/>
              </a:rPr>
              <a:t>И почаще улыбаться,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EF676F-A5A4-44BA-9A9D-5AFF1DF812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266" y="2107689"/>
            <a:ext cx="2440548" cy="1748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6A43C8-D71D-4641-ADC7-F1B50666CF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555" y="1788114"/>
            <a:ext cx="2628292" cy="24405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C7B00C1-4308-4F1D-B463-1028BB2AB6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06" y="4382376"/>
            <a:ext cx="2586569" cy="20344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B4F3E98-02D7-4048-8E1E-CC348EB7DC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6753" y="4263806"/>
            <a:ext cx="2097340" cy="23344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7BDF130-274D-494E-B52B-DC9AD19DB1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997" y="4527060"/>
            <a:ext cx="2034438" cy="17450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4996D22-9FE0-436E-8928-8F67884CA1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5084" y="1794719"/>
            <a:ext cx="2400679" cy="23344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0796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4" y="3120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013176"/>
            <a:ext cx="7715200" cy="1440160"/>
          </a:xfrm>
        </p:spPr>
        <p:txBody>
          <a:bodyPr>
            <a:noAutofit/>
          </a:bodyPr>
          <a:lstStyle/>
          <a:p>
            <a:pPr algn="l"/>
            <a:r>
              <a:rPr lang="ru-RU" sz="3600" i="1" dirty="0">
                <a:solidFill>
                  <a:srgbClr val="FF0000"/>
                </a:solidFill>
                <a:latin typeface="Times New Roman"/>
                <a:ea typeface="Times New Roman"/>
              </a:rPr>
              <a:t>Закаляться, и тогда</a:t>
            </a:r>
            <a:br>
              <a:rPr lang="ru-RU" sz="3600" i="1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sz="3600" i="1" dirty="0">
                <a:solidFill>
                  <a:srgbClr val="FF0000"/>
                </a:solidFill>
                <a:latin typeface="Times New Roman"/>
                <a:ea typeface="Times New Roman"/>
              </a:rPr>
              <a:t>Не страшна тебе хандра.</a:t>
            </a:r>
            <a:endParaRPr lang="ru-RU" sz="3600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35EA13-F469-48BF-8F9C-29452D1144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044" y="2936444"/>
            <a:ext cx="2304256" cy="2137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8CA3BD-7992-4267-BCAE-E51015B8B4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17" y="2856142"/>
            <a:ext cx="2376264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4AE5C6-A585-4E3C-AADE-8D4ECB1223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384" y="2852936"/>
            <a:ext cx="2568286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F45C01-579C-44BA-8159-8CFCAA020C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88" y="535839"/>
            <a:ext cx="2743637" cy="20586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9E3A14-63B8-444C-A483-57842F052C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2180" y="281039"/>
            <a:ext cx="2058685" cy="25682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49343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269</Words>
  <Application>Microsoft Office PowerPoint</Application>
  <PresentationFormat>Экран (4:3)</PresentationFormat>
  <Paragraphs>21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    МБДОУ  №21 «Гнездышко»  г. Междуреченск       «Если хочешь быть здоровым»                           Подготовила:                                                                                           воспитатель 2 младшей группы                                                       «Воробушки»                                                                Парамонова Е.А.</vt:lpstr>
      <vt:lpstr>СЕКРЕТЫ ЗДОРОВЬЯ!</vt:lpstr>
      <vt:lpstr>Чтоб здоровье сохранить, Организм свой укрепить, Знает каждый, знаю я Должен быть режим у дня. </vt:lpstr>
      <vt:lpstr>Режим дня</vt:lpstr>
      <vt:lpstr>Следует, ребята, знать Нужно всем подольше спать. </vt:lpstr>
      <vt:lpstr>Ну, а утром не лениться  На зарядку становиться!</vt:lpstr>
      <vt:lpstr>Спортом нужно заниматься!</vt:lpstr>
      <vt:lpstr>И почаще улыбаться,</vt:lpstr>
      <vt:lpstr>Закаляться, и тогда Не страшна тебе хандра.</vt:lpstr>
      <vt:lpstr>Закаляться, и тогда Не страшна тебе хандра.</vt:lpstr>
      <vt:lpstr>  У здоровья есть враги,</vt:lpstr>
      <vt:lpstr> С ними дружбы не води!</vt:lpstr>
      <vt:lpstr>Среди них тихоня лень, С ней борись ты каждый день  </vt:lpstr>
      <vt:lpstr>Чтобы ни один микроб Не попал случайно в рот, </vt:lpstr>
      <vt:lpstr>Руки мыть перед едой Нужно мылом и водой.   </vt:lpstr>
      <vt:lpstr>Кушать овощи и фрукты, Рыбу, молокопродукты — Вот полезная еда, Витаминами полна! </vt:lpstr>
      <vt:lpstr>На прогулку выходи, Свежим воздухом дыши.</vt:lpstr>
      <vt:lpstr>Только помни при уходе: Одеваться по погоде! </vt:lpstr>
      <vt:lpstr>Ну, а если уж случилось: Разболеться получилось, Знай, к врачу тебе пора. Он поможет нам всегда! </vt:lpstr>
      <vt:lpstr>Вот те добрые советы, В них и спрятаны секреты, Как здоровье сохранить. Научись его ценить! </vt:lpstr>
      <vt:lpstr>БУДЬТЕ ЗДОРОВЫ!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Влада</dc:creator>
  <cp:lastModifiedBy>Олег</cp:lastModifiedBy>
  <cp:revision>37</cp:revision>
  <dcterms:created xsi:type="dcterms:W3CDTF">2022-01-17T16:29:58Z</dcterms:created>
  <dcterms:modified xsi:type="dcterms:W3CDTF">2024-01-29T10:13:53Z</dcterms:modified>
</cp:coreProperties>
</file>