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4" r:id="rId3"/>
    <p:sldId id="295" r:id="rId4"/>
    <p:sldId id="296" r:id="rId5"/>
    <p:sldId id="297" r:id="rId6"/>
    <p:sldId id="298" r:id="rId7"/>
    <p:sldId id="299" r:id="rId8"/>
    <p:sldId id="302" r:id="rId9"/>
    <p:sldId id="303" r:id="rId10"/>
    <p:sldId id="304" r:id="rId11"/>
    <p:sldId id="305" r:id="rId12"/>
    <p:sldId id="300" r:id="rId13"/>
    <p:sldId id="301" r:id="rId14"/>
    <p:sldId id="306" r:id="rId15"/>
    <p:sldId id="308" r:id="rId16"/>
    <p:sldId id="309" r:id="rId17"/>
    <p:sldId id="310" r:id="rId18"/>
    <p:sldId id="267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8DD8-3366-48E6-A142-18249595E46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6F58-7C3F-4F6E-AA61-8020055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7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36F58-7C3F-4F6E-AA61-80200553D3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0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198F-4E44-4A0D-82A1-4CF12A436FB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664F0-3A17-4BC6-BAAC-0AE3A8DE4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-171400"/>
            <a:ext cx="90838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dirty="0" smtClean="0"/>
              <a:t>Муниципальное бюджетное дошкольное </a:t>
            </a:r>
            <a:br>
              <a:rPr lang="ru-RU" sz="1800" dirty="0" smtClean="0"/>
            </a:br>
            <a:r>
              <a:rPr lang="ru-RU" sz="1800" dirty="0" smtClean="0"/>
              <a:t>образовательное учреждение  </a:t>
            </a:r>
            <a:br>
              <a:rPr lang="ru-RU" sz="1800" dirty="0" smtClean="0"/>
            </a:br>
            <a:r>
              <a:rPr lang="ru-RU" sz="1800" dirty="0" smtClean="0"/>
              <a:t>  Детский сад </a:t>
            </a:r>
            <a:r>
              <a:rPr lang="ru-RU" sz="1800" dirty="0" smtClean="0"/>
              <a:t>№10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«</a:t>
            </a:r>
            <a:r>
              <a:rPr lang="ru-RU" sz="1800" smtClean="0"/>
              <a:t>Чайка</a:t>
            </a:r>
            <a:r>
              <a:rPr lang="ru-RU" sz="180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Тема мастер-класса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b="1" dirty="0" smtClean="0"/>
              <a:t>«Обучение  подвижным народным играм»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</a:t>
            </a:r>
            <a:r>
              <a:rPr lang="ru-RU" sz="1600" dirty="0" smtClean="0"/>
              <a:t>Подготовила воспитатель: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       </a:t>
            </a:r>
            <a:r>
              <a:rPr lang="ru-RU" sz="1600" dirty="0" err="1" smtClean="0"/>
              <a:t>Какаулина</a:t>
            </a:r>
            <a:r>
              <a:rPr lang="ru-RU" sz="1600" dirty="0" smtClean="0"/>
              <a:t> Н.Н.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6927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Хороводные</a:t>
            </a:r>
            <a:r>
              <a:rPr lang="ru-RU" b="1" dirty="0"/>
              <a:t> игры</a:t>
            </a:r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 Это </a:t>
            </a:r>
            <a:r>
              <a:rPr lang="ru-RU" dirty="0"/>
              <a:t>целый ряд детских игр, который основан </a:t>
            </a:r>
            <a:r>
              <a:rPr lang="ru-RU" dirty="0" smtClean="0"/>
              <a:t>на соединении </a:t>
            </a:r>
            <a:r>
              <a:rPr lang="ru-RU" dirty="0"/>
              <a:t>песни с движением. В подобных играх действие </a:t>
            </a:r>
            <a:r>
              <a:rPr lang="ru-RU" dirty="0" smtClean="0"/>
              <a:t>осуществляется в </a:t>
            </a:r>
            <a:r>
              <a:rPr lang="ru-RU" dirty="0"/>
              <a:t>ритме, словах и текстах, здесь ребенок драматизирует то, о чем поется </a:t>
            </a:r>
            <a:r>
              <a:rPr lang="ru-RU" dirty="0" smtClean="0"/>
              <a:t>в песне</a:t>
            </a:r>
            <a:r>
              <a:rPr lang="ru-RU" dirty="0"/>
              <a:t>. Песня тесно связана с </a:t>
            </a:r>
            <a:r>
              <a:rPr lang="ru-RU" b="1" dirty="0"/>
              <a:t>народной игрой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33690"/>
              </p:ext>
            </p:extLst>
          </p:nvPr>
        </p:nvGraphicFramePr>
        <p:xfrm>
          <a:off x="827584" y="2204864"/>
          <a:ext cx="60723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0804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игры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Младший дошкольный</a:t>
                      </a:r>
                      <a:r>
                        <a:rPr lang="ru-RU" baseline="0" dirty="0" smtClean="0"/>
                        <a:t> возраст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«Большие и маленькие ножки»</a:t>
                      </a:r>
                    </a:p>
                    <a:p>
                      <a:r>
                        <a:rPr lang="ru-RU" dirty="0" smtClean="0"/>
                        <a:t>«По ровненькой дорожке»</a:t>
                      </a:r>
                    </a:p>
                    <a:p>
                      <a:r>
                        <a:rPr lang="ru-RU" dirty="0" smtClean="0"/>
                        <a:t>«Раздувайся пузырь»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«Звонарь»</a:t>
                      </a:r>
                    </a:p>
                    <a:p>
                      <a:r>
                        <a:rPr lang="ru-RU" dirty="0" smtClean="0"/>
                        <a:t>«Большая карусель»</a:t>
                      </a:r>
                    </a:p>
                    <a:p>
                      <a:r>
                        <a:rPr lang="ru-RU" dirty="0" smtClean="0"/>
                        <a:t>«Солнышко и дождик»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«Бабушка Маланья»</a:t>
                      </a:r>
                    </a:p>
                    <a:p>
                      <a:r>
                        <a:rPr lang="ru-RU" dirty="0" smtClean="0"/>
                        <a:t>«Воевода»</a:t>
                      </a:r>
                    </a:p>
                    <a:p>
                      <a:r>
                        <a:rPr lang="ru-RU" dirty="0" smtClean="0"/>
                        <a:t>«Подковка»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06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24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5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Игры</a:t>
            </a:r>
            <a:r>
              <a:rPr lang="ru-RU" dirty="0"/>
              <a:t>, отражающие отношение человека к природе. </a:t>
            </a:r>
            <a:r>
              <a:rPr lang="ru-RU" b="1" dirty="0"/>
              <a:t>Русский </a:t>
            </a:r>
            <a:r>
              <a:rPr lang="ru-RU" b="1" dirty="0" smtClean="0"/>
              <a:t>народ</a:t>
            </a:r>
            <a:r>
              <a:rPr lang="ru-RU" dirty="0" smtClean="0"/>
              <a:t> всегда трепетно относился </a:t>
            </a:r>
            <a:r>
              <a:rPr lang="ru-RU" dirty="0"/>
              <a:t>к природе, берег ее, прославлял. Такие </a:t>
            </a:r>
            <a:r>
              <a:rPr lang="ru-RU" b="1" dirty="0" smtClean="0"/>
              <a:t>игры</a:t>
            </a:r>
            <a:r>
              <a:rPr lang="ru-RU" dirty="0" smtClean="0"/>
              <a:t> воспитывают </a:t>
            </a:r>
            <a:r>
              <a:rPr lang="ru-RU" dirty="0"/>
              <a:t>доброе отношение к окружающему миру.</a:t>
            </a:r>
          </a:p>
          <a:p>
            <a:pPr algn="just"/>
            <a:r>
              <a:rPr lang="ru-RU" b="1" dirty="0"/>
              <a:t>Бытовые.</a:t>
            </a:r>
            <a:r>
              <a:rPr lang="ru-RU" dirty="0"/>
              <a:t> </a:t>
            </a:r>
            <a:r>
              <a:rPr lang="ru-RU" b="1" dirty="0"/>
              <a:t>Игры</a:t>
            </a:r>
            <a:r>
              <a:rPr lang="ru-RU" dirty="0"/>
              <a:t>, отражающие повседневные занятия наших предков -</a:t>
            </a:r>
          </a:p>
          <a:p>
            <a:pPr algn="just"/>
            <a:r>
              <a:rPr lang="ru-RU" i="1" dirty="0"/>
              <a:t>«Быт </a:t>
            </a:r>
            <a:r>
              <a:rPr lang="ru-RU" b="1" i="1" dirty="0"/>
              <a:t>русского народа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5231"/>
              </p:ext>
            </p:extLst>
          </p:nvPr>
        </p:nvGraphicFramePr>
        <p:xfrm>
          <a:off x="1115616" y="2060848"/>
          <a:ext cx="650438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840088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категории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игр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Младший дошкольный</a:t>
                      </a:r>
                      <a:r>
                        <a:rPr lang="ru-RU" baseline="0" dirty="0" smtClean="0"/>
                        <a:t> возраст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«Игрушки любят чистоту»</a:t>
                      </a:r>
                    </a:p>
                    <a:p>
                      <a:r>
                        <a:rPr lang="ru-RU" dirty="0" smtClean="0"/>
                        <a:t>«Кукла заболела»</a:t>
                      </a:r>
                    </a:p>
                    <a:p>
                      <a:r>
                        <a:rPr lang="ru-RU" dirty="0" smtClean="0"/>
                        <a:t>«Вымой руки»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«Накроем стол для кукол»</a:t>
                      </a:r>
                    </a:p>
                    <a:p>
                      <a:r>
                        <a:rPr lang="ru-RU" dirty="0" smtClean="0"/>
                        <a:t>«Что хочет делать Маша?»</a:t>
                      </a:r>
                    </a:p>
                    <a:p>
                      <a:r>
                        <a:rPr lang="ru-RU" dirty="0" smtClean="0"/>
                        <a:t>«Вымоем посуду»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дошкольный 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«Кто живёт в шкафу»</a:t>
                      </a:r>
                    </a:p>
                    <a:p>
                      <a:r>
                        <a:rPr lang="ru-RU" dirty="0" smtClean="0"/>
                        <a:t>«Сервировка стола»</a:t>
                      </a:r>
                    </a:p>
                    <a:p>
                      <a:r>
                        <a:rPr lang="ru-RU" dirty="0" smtClean="0"/>
                        <a:t>«Где прячется пыль»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6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57" y="-34213"/>
            <a:ext cx="921775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Состязательные игры</a:t>
            </a:r>
            <a:r>
              <a:rPr lang="ru-RU" dirty="0"/>
              <a:t>. </a:t>
            </a:r>
            <a:r>
              <a:rPr lang="ru-RU" b="1" dirty="0"/>
              <a:t>Игры</a:t>
            </a:r>
            <a:r>
              <a:rPr lang="ru-RU" dirty="0"/>
              <a:t>, отражающие стремление </a:t>
            </a:r>
            <a:r>
              <a:rPr lang="ru-RU" b="1" dirty="0"/>
              <a:t>детей </a:t>
            </a:r>
            <a:r>
              <a:rPr lang="ru-RU" b="1" dirty="0" smtClean="0"/>
              <a:t>стать</a:t>
            </a:r>
            <a:r>
              <a:rPr lang="ru-RU" dirty="0" smtClean="0"/>
              <a:t> сильнее</a:t>
            </a:r>
            <a:r>
              <a:rPr lang="ru-RU" dirty="0"/>
              <a:t>, победить всех. Как тут не вспомнить о легендарных </a:t>
            </a:r>
            <a:r>
              <a:rPr lang="ru-RU" b="1" dirty="0" smtClean="0"/>
              <a:t>русских</a:t>
            </a:r>
            <a:r>
              <a:rPr lang="ru-RU" dirty="0" smtClean="0"/>
              <a:t> богатырях</a:t>
            </a:r>
            <a:r>
              <a:rPr lang="ru-RU" dirty="0"/>
              <a:t>, которые не уступали ранее в популярности </a:t>
            </a:r>
            <a:r>
              <a:rPr lang="ru-RU" dirty="0" smtClean="0"/>
              <a:t>современным киногероям</a:t>
            </a:r>
            <a:r>
              <a:rPr lang="ru-RU" dirty="0"/>
              <a:t>. Состязание может </a:t>
            </a:r>
            <a:r>
              <a:rPr lang="ru-RU" dirty="0" smtClean="0"/>
              <a:t>быть простым</a:t>
            </a:r>
            <a:r>
              <a:rPr lang="ru-RU" dirty="0"/>
              <a:t>, например, в беге, прыжках, </a:t>
            </a:r>
            <a:r>
              <a:rPr lang="ru-RU" dirty="0" smtClean="0"/>
              <a:t>в ловкости</a:t>
            </a:r>
            <a:r>
              <a:rPr lang="ru-RU" dirty="0"/>
              <a:t>, и усложненным, </a:t>
            </a:r>
            <a:r>
              <a:rPr lang="ru-RU" u="sng" dirty="0"/>
              <a:t>то есть с применением какого-либо </a:t>
            </a:r>
            <a:r>
              <a:rPr lang="ru-RU" u="sng" dirty="0" smtClean="0"/>
              <a:t>инвентаря</a:t>
            </a:r>
            <a:r>
              <a:rPr lang="ru-RU" dirty="0" smtClean="0"/>
              <a:t>: веревок</a:t>
            </a:r>
            <a:r>
              <a:rPr lang="ru-RU" dirty="0"/>
              <a:t>, мячей, шаров, палок, </a:t>
            </a:r>
            <a:r>
              <a:rPr lang="ru-RU" dirty="0" smtClean="0"/>
              <a:t>камешков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68982"/>
              </p:ext>
            </p:extLst>
          </p:nvPr>
        </p:nvGraphicFramePr>
        <p:xfrm>
          <a:off x="683568" y="2204864"/>
          <a:ext cx="6936432" cy="303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056112"/>
              </a:tblGrid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категории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игр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«Сбей кеглю»</a:t>
                      </a:r>
                    </a:p>
                    <a:p>
                      <a:r>
                        <a:rPr lang="ru-RU" dirty="0" smtClean="0"/>
                        <a:t>«Кто быстрее до флажка»</a:t>
                      </a:r>
                    </a:p>
                    <a:p>
                      <a:r>
                        <a:rPr lang="ru-RU" dirty="0" smtClean="0"/>
                        <a:t>«Поменяй</a:t>
                      </a:r>
                      <a:r>
                        <a:rPr lang="ru-RU" baseline="0" dirty="0" smtClean="0"/>
                        <a:t> предмет»</a:t>
                      </a:r>
                      <a:endParaRPr lang="ru-RU" dirty="0"/>
                    </a:p>
                  </a:txBody>
                  <a:tcPr/>
                </a:tc>
              </a:tr>
              <a:tr h="1065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«Быстро возьми, быстро положи»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«С кочки на кочку»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«Попади в корзину»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8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143250"/>
            <a:ext cx="926919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5608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Сезонно-обрядовые</a:t>
            </a:r>
            <a:r>
              <a:rPr lang="ru-RU" sz="2000" dirty="0"/>
              <a:t> </a:t>
            </a:r>
            <a:r>
              <a:rPr lang="ru-RU" sz="2000" b="1" dirty="0"/>
              <a:t>игры</a:t>
            </a:r>
            <a:r>
              <a:rPr lang="ru-RU" dirty="0"/>
              <a:t> проводятся в определенное время года.</a:t>
            </a:r>
          </a:p>
          <a:p>
            <a:pPr algn="just"/>
            <a:r>
              <a:rPr lang="ru-RU" dirty="0"/>
              <a:t>Соответствуют </a:t>
            </a:r>
            <a:r>
              <a:rPr lang="ru-RU" b="1" dirty="0"/>
              <a:t>русским народным праздникам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smtClean="0"/>
              <a:t>К таким играм относятся:</a:t>
            </a:r>
          </a:p>
          <a:p>
            <a:pPr algn="just"/>
            <a:r>
              <a:rPr lang="ru-RU" dirty="0" smtClean="0"/>
              <a:t>«Катание яиц», «Заря», «Петушки», «У </a:t>
            </a:r>
            <a:r>
              <a:rPr lang="ru-RU" dirty="0" err="1" smtClean="0"/>
              <a:t>Салохи</a:t>
            </a:r>
            <a:r>
              <a:rPr lang="ru-RU" dirty="0" smtClean="0"/>
              <a:t>» «Троица», «Салки с мячом», «Верба – </a:t>
            </a:r>
            <a:r>
              <a:rPr lang="ru-RU" dirty="0" err="1" smtClean="0"/>
              <a:t>вербочка</a:t>
            </a:r>
            <a:r>
              <a:rPr lang="ru-RU" dirty="0" smtClean="0"/>
              <a:t>», «Заря зарница», «Два мороза».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1" y="2128793"/>
            <a:ext cx="4163144" cy="31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" y="-108287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-108286"/>
            <a:ext cx="52383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Народные считалки</a:t>
            </a:r>
          </a:p>
          <a:p>
            <a:pPr algn="ctr"/>
            <a:endParaRPr lang="ru-RU" sz="2400" b="1" dirty="0"/>
          </a:p>
          <a:p>
            <a:pPr algn="ctr"/>
            <a:r>
              <a:rPr lang="ru-RU" dirty="0"/>
              <a:t>Раз, два, три, четыре, пять,</a:t>
            </a:r>
            <a:br>
              <a:rPr lang="ru-RU" dirty="0"/>
            </a:br>
            <a:r>
              <a:rPr lang="ru-RU" dirty="0"/>
              <a:t>Мы собрались поиграть,</a:t>
            </a:r>
            <a:br>
              <a:rPr lang="ru-RU" dirty="0"/>
            </a:br>
            <a:r>
              <a:rPr lang="ru-RU" dirty="0"/>
              <a:t>К нам сорока подлетела</a:t>
            </a:r>
            <a:br>
              <a:rPr lang="ru-RU" dirty="0"/>
            </a:br>
            <a:r>
              <a:rPr lang="ru-RU" dirty="0"/>
              <a:t>И тебе водить велела.</a:t>
            </a:r>
          </a:p>
          <a:p>
            <a:pPr algn="ctr"/>
            <a:r>
              <a:rPr lang="ru-RU" dirty="0"/>
              <a:t>****************</a:t>
            </a:r>
          </a:p>
          <a:p>
            <a:pPr algn="ctr"/>
            <a:r>
              <a:rPr lang="ru-RU" dirty="0"/>
              <a:t>Лиса по лесу ходила.</a:t>
            </a:r>
          </a:p>
          <a:p>
            <a:pPr algn="ctr"/>
            <a:r>
              <a:rPr lang="ru-RU" dirty="0"/>
              <a:t>Лиса голосом вопила,</a:t>
            </a:r>
          </a:p>
          <a:p>
            <a:pPr algn="ctr"/>
            <a:r>
              <a:rPr lang="ru-RU" dirty="0"/>
              <a:t>Лиса лычки драла,</a:t>
            </a:r>
          </a:p>
          <a:p>
            <a:pPr algn="ctr"/>
            <a:r>
              <a:rPr lang="ru-RU" dirty="0"/>
              <a:t>Лиса лапотки плела -</a:t>
            </a:r>
          </a:p>
          <a:p>
            <a:pPr algn="ctr"/>
            <a:r>
              <a:rPr lang="ru-RU" dirty="0"/>
              <a:t>Мужу двое, себе трое</a:t>
            </a:r>
          </a:p>
          <a:p>
            <a:pPr algn="ctr"/>
            <a:r>
              <a:rPr lang="ru-RU" dirty="0"/>
              <a:t>И детишкам по </a:t>
            </a:r>
            <a:r>
              <a:rPr lang="ru-RU" dirty="0" err="1"/>
              <a:t>лаптишкам</a:t>
            </a:r>
            <a:r>
              <a:rPr lang="ru-RU" dirty="0"/>
              <a:t>!</a:t>
            </a:r>
          </a:p>
          <a:p>
            <a:pPr algn="ctr"/>
            <a:r>
              <a:rPr lang="ru-RU" dirty="0"/>
              <a:t>Кто </a:t>
            </a:r>
            <a:r>
              <a:rPr lang="ru-RU" dirty="0" err="1"/>
              <a:t>лаптишки</a:t>
            </a:r>
            <a:r>
              <a:rPr lang="ru-RU" dirty="0"/>
              <a:t> найдет,</a:t>
            </a:r>
          </a:p>
          <a:p>
            <a:pPr algn="ctr"/>
            <a:r>
              <a:rPr lang="ru-RU" dirty="0"/>
              <a:t>Тот водить пойдет.</a:t>
            </a:r>
          </a:p>
          <a:p>
            <a:pPr algn="ctr"/>
            <a:r>
              <a:rPr lang="ru-RU" dirty="0"/>
              <a:t>***********</a:t>
            </a:r>
          </a:p>
          <a:p>
            <a:pPr algn="ctr"/>
            <a:r>
              <a:rPr lang="ru-RU" dirty="0"/>
              <a:t>Мы собрались поиграть,</a:t>
            </a:r>
          </a:p>
          <a:p>
            <a:pPr algn="ctr"/>
            <a:r>
              <a:rPr lang="ru-RU" dirty="0"/>
              <a:t>Ну, кому же начинать?</a:t>
            </a:r>
          </a:p>
          <a:p>
            <a:pPr algn="ctr"/>
            <a:r>
              <a:rPr lang="ru-RU" dirty="0"/>
              <a:t>Раз, два, три,</a:t>
            </a:r>
          </a:p>
          <a:p>
            <a:pPr algn="ctr"/>
            <a:r>
              <a:rPr lang="ru-RU" dirty="0"/>
              <a:t>Начинаешь ты</a:t>
            </a:r>
          </a:p>
        </p:txBody>
      </p:sp>
    </p:spTree>
    <p:extLst>
      <p:ext uri="{BB962C8B-B14F-4D97-AF65-F5344CB8AC3E}">
        <p14:creationId xmlns:p14="http://schemas.microsoft.com/office/powerpoint/2010/main" val="427243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345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 </a:t>
            </a:r>
            <a:r>
              <a:rPr lang="ru-RU" sz="2000" b="1" i="1" dirty="0"/>
              <a:t>«ЯША»</a:t>
            </a:r>
            <a:endParaRPr lang="ru-RU" sz="2000" b="1" dirty="0"/>
          </a:p>
          <a:p>
            <a:r>
              <a:rPr lang="ru-RU" dirty="0"/>
              <a:t> Вначале с помощью считалочки выбирается водящий — </a:t>
            </a:r>
            <a:r>
              <a:rPr lang="ru-RU" i="1" dirty="0"/>
              <a:t>«Яша»</a:t>
            </a:r>
            <a:r>
              <a:rPr lang="ru-RU" dirty="0"/>
              <a:t>. Ему завязывают глаза и сажают в центр круга. Остальные участники становятся вокруг него и водят хоровод, </a:t>
            </a:r>
            <a:r>
              <a:rPr lang="ru-RU" u="sng" dirty="0"/>
              <a:t>напевая</a:t>
            </a:r>
            <a:r>
              <a:rPr lang="ru-RU" dirty="0"/>
              <a:t>:</a:t>
            </a:r>
          </a:p>
          <a:p>
            <a:r>
              <a:rPr lang="ru-RU" b="1" dirty="0"/>
              <a:t>Сиди, сиди, Яша,</a:t>
            </a:r>
          </a:p>
          <a:p>
            <a:r>
              <a:rPr lang="ru-RU" b="1" dirty="0"/>
              <a:t>Ты забава наша.</a:t>
            </a:r>
          </a:p>
          <a:p>
            <a:r>
              <a:rPr lang="ru-RU" b="1" dirty="0"/>
              <a:t>Ты грызешь орешки</a:t>
            </a:r>
          </a:p>
          <a:p>
            <a:r>
              <a:rPr lang="ru-RU" b="1" dirty="0"/>
              <a:t>Для своей </a:t>
            </a:r>
            <a:r>
              <a:rPr lang="ru-RU" b="1" dirty="0" err="1"/>
              <a:t>потешки</a:t>
            </a:r>
            <a:r>
              <a:rPr lang="ru-RU" b="1" dirty="0"/>
              <a:t>!</a:t>
            </a:r>
          </a:p>
          <a:p>
            <a:r>
              <a:rPr lang="ru-RU" dirty="0"/>
              <a:t>В это время </a:t>
            </a:r>
            <a:r>
              <a:rPr lang="ru-RU" i="1" dirty="0"/>
              <a:t>«Яша»</a:t>
            </a:r>
            <a:r>
              <a:rPr lang="ru-RU" dirty="0"/>
              <a:t> изображает, что грызет орехи. Когда песенка заканчивается, хоровод останавливается, дети хлопают в ладоши, и </a:t>
            </a:r>
            <a:r>
              <a:rPr lang="ru-RU" i="1" dirty="0"/>
              <a:t>«Яша»</a:t>
            </a:r>
            <a:r>
              <a:rPr lang="ru-RU" dirty="0"/>
              <a:t> встает. </a:t>
            </a:r>
            <a:r>
              <a:rPr lang="ru-RU" u="sng" dirty="0"/>
              <a:t>Его раскручивают и поют</a:t>
            </a:r>
            <a:r>
              <a:rPr lang="ru-RU" dirty="0"/>
              <a:t>:</a:t>
            </a:r>
          </a:p>
          <a:p>
            <a:r>
              <a:rPr lang="ru-RU" b="1" dirty="0"/>
              <a:t>Свои руки положи,</a:t>
            </a:r>
          </a:p>
          <a:p>
            <a:r>
              <a:rPr lang="ru-RU" b="1" dirty="0"/>
              <a:t>Имя правильно скажи.</a:t>
            </a:r>
          </a:p>
          <a:p>
            <a:r>
              <a:rPr lang="ru-RU" dirty="0"/>
              <a:t>После этого </a:t>
            </a:r>
            <a:r>
              <a:rPr lang="ru-RU" i="1" dirty="0"/>
              <a:t>«Яша»</a:t>
            </a:r>
            <a:r>
              <a:rPr lang="ru-RU" dirty="0"/>
              <a:t> должен с закрытыми глазами подойти к какому-нибудь игроку и на ощупь определить его. Играющим запрещено давать подсказки </a:t>
            </a:r>
            <a:r>
              <a:rPr lang="ru-RU" i="1" dirty="0"/>
              <a:t>«Яше»</a:t>
            </a:r>
            <a:r>
              <a:rPr lang="ru-RU" dirty="0"/>
              <a:t>. Если угадать игрока удалось, то они с </a:t>
            </a:r>
            <a:r>
              <a:rPr lang="ru-RU" i="1" dirty="0"/>
              <a:t>«Яшей»</a:t>
            </a:r>
            <a:r>
              <a:rPr lang="ru-RU" dirty="0"/>
              <a:t> меняются местами, а если нет, то игра продолжается с тем же </a:t>
            </a:r>
            <a:r>
              <a:rPr lang="ru-RU" i="1" dirty="0"/>
              <a:t>«Яшей»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29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9734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Подвижная игра </a:t>
            </a:r>
            <a:r>
              <a:rPr lang="ru-RU" b="1" i="1" dirty="0"/>
              <a:t>«Совушка»</a:t>
            </a:r>
          </a:p>
          <a:p>
            <a:pPr algn="ctr"/>
            <a:endParaRPr lang="ru-RU" b="1" dirty="0"/>
          </a:p>
          <a:p>
            <a:r>
              <a:rPr lang="ru-RU" dirty="0"/>
              <a:t>Выбирают водящего - "</a:t>
            </a:r>
            <a:r>
              <a:rPr lang="ru-RU" dirty="0" err="1"/>
              <a:t>совушку</a:t>
            </a:r>
            <a:r>
              <a:rPr lang="ru-RU" dirty="0"/>
              <a:t>", остальные дети изображают птичек.</a:t>
            </a:r>
          </a:p>
          <a:p>
            <a:r>
              <a:rPr lang="ru-RU" dirty="0"/>
              <a:t>Птички свободно бегают по площадке, размахивая руками, как крыльями.</a:t>
            </a:r>
          </a:p>
          <a:p>
            <a:r>
              <a:rPr lang="ru-RU" dirty="0"/>
              <a:t>"Совушка" сидит в дупле </a:t>
            </a:r>
            <a:r>
              <a:rPr lang="ru-RU" i="1" dirty="0"/>
              <a:t>(обозначенное на площадке место)</a:t>
            </a:r>
            <a:r>
              <a:rPr lang="ru-RU" dirty="0"/>
              <a:t>.</a:t>
            </a:r>
          </a:p>
          <a:p>
            <a:r>
              <a:rPr lang="ru-RU" dirty="0"/>
              <a:t>Когда вожатый произнесет слово "Ночь", </a:t>
            </a:r>
            <a:r>
              <a:rPr lang="ru-RU" dirty="0" err="1"/>
              <a:t>совушка</a:t>
            </a:r>
            <a:r>
              <a:rPr lang="ru-RU" dirty="0"/>
              <a:t> вылетает из дупла и бегает по площадке, зорко следя за птичками.</a:t>
            </a:r>
          </a:p>
          <a:p>
            <a:r>
              <a:rPr lang="ru-RU" dirty="0"/>
              <a:t>Птички по сигналу "Ночь" должны остановится на месте и не двигаться.</a:t>
            </a:r>
          </a:p>
          <a:p>
            <a:r>
              <a:rPr lang="ru-RU" dirty="0"/>
              <a:t>Кто пошевелится, того "</a:t>
            </a:r>
            <a:r>
              <a:rPr lang="ru-RU" dirty="0" err="1"/>
              <a:t>совушка</a:t>
            </a:r>
            <a:r>
              <a:rPr lang="ru-RU" dirty="0"/>
              <a:t>" уводит в свой дом, и сама снова выбегает на площадку.</a:t>
            </a:r>
          </a:p>
          <a:p>
            <a:r>
              <a:rPr lang="ru-RU" dirty="0"/>
              <a:t>Когда вожатый скажет "День", "</a:t>
            </a:r>
            <a:r>
              <a:rPr lang="ru-RU" dirty="0" err="1"/>
              <a:t>совушка</a:t>
            </a:r>
            <a:r>
              <a:rPr lang="ru-RU" dirty="0"/>
              <a:t>" прячется в дупло, а птички, кроме уведенных </a:t>
            </a:r>
            <a:r>
              <a:rPr lang="ru-RU" dirty="0" err="1"/>
              <a:t>совушкой</a:t>
            </a:r>
            <a:r>
              <a:rPr lang="ru-RU" dirty="0"/>
              <a:t>, начинают летать.</a:t>
            </a:r>
          </a:p>
          <a:p>
            <a:r>
              <a:rPr lang="ru-RU" dirty="0"/>
              <a:t>Игра прерывается, когда </a:t>
            </a:r>
            <a:r>
              <a:rPr lang="ru-RU" dirty="0" err="1"/>
              <a:t>совушка</a:t>
            </a:r>
            <a:r>
              <a:rPr lang="ru-RU" dirty="0"/>
              <a:t> уведет к себе 3-х птичек.</a:t>
            </a:r>
          </a:p>
          <a:p>
            <a:r>
              <a:rPr lang="ru-RU" dirty="0"/>
              <a:t>Тогда выбирают новую </a:t>
            </a:r>
            <a:r>
              <a:rPr lang="ru-RU" dirty="0" err="1"/>
              <a:t>совушку</a:t>
            </a:r>
            <a:r>
              <a:rPr lang="ru-RU" dirty="0"/>
              <a:t> и игра возобновляется.</a:t>
            </a:r>
          </a:p>
        </p:txBody>
      </p:sp>
    </p:spTree>
    <p:extLst>
      <p:ext uri="{BB962C8B-B14F-4D97-AF65-F5344CB8AC3E}">
        <p14:creationId xmlns:p14="http://schemas.microsoft.com/office/powerpoint/2010/main" val="370104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835" y="332656"/>
            <a:ext cx="87383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Русская народная игра «Золотые ворота»</a:t>
            </a:r>
            <a:endParaRPr lang="ru-RU" sz="1600" b="1" dirty="0"/>
          </a:p>
          <a:p>
            <a:r>
              <a:rPr lang="ru-RU" sz="1600" i="1" dirty="0" smtClean="0"/>
              <a:t>Описание</a:t>
            </a:r>
            <a:r>
              <a:rPr lang="ru-RU" sz="1600" i="1" dirty="0"/>
              <a:t>:</a:t>
            </a:r>
            <a:r>
              <a:rPr lang="ru-RU" sz="1600" dirty="0"/>
              <a:t> Пара игроков встают лицом друг к другу и поднимают вверх руки – это ворота. Остальные игроки берутся друг за друга так, что получается цепочка. Все дети говорят:</a:t>
            </a:r>
          </a:p>
          <a:p>
            <a:r>
              <a:rPr lang="ru-RU" sz="1600" b="1" dirty="0"/>
              <a:t>Ай, люди, ай, люди,</a:t>
            </a:r>
          </a:p>
          <a:p>
            <a:r>
              <a:rPr lang="ru-RU" sz="1600" b="1" dirty="0"/>
              <a:t>Наши руки мы сплели.</a:t>
            </a:r>
          </a:p>
          <a:p>
            <a:r>
              <a:rPr lang="ru-RU" sz="1600" b="1" dirty="0"/>
              <a:t>Мы их подняли повыше,</a:t>
            </a:r>
          </a:p>
          <a:p>
            <a:r>
              <a:rPr lang="ru-RU" sz="1600" b="1" dirty="0"/>
              <a:t>Получилась красота!</a:t>
            </a:r>
          </a:p>
          <a:p>
            <a:r>
              <a:rPr lang="ru-RU" sz="1600" b="1" dirty="0"/>
              <a:t>Получились не простые,</a:t>
            </a:r>
          </a:p>
          <a:p>
            <a:r>
              <a:rPr lang="ru-RU" sz="1600" b="1" dirty="0"/>
              <a:t>Золотые ворота! </a:t>
            </a:r>
          </a:p>
          <a:p>
            <a:r>
              <a:rPr lang="ru-RU" sz="1600" dirty="0"/>
              <a:t>Игроки-ворота говорят стишок, а цепочка должна быстро пройти между ними. Дети – «ворота» говорят:</a:t>
            </a:r>
          </a:p>
          <a:p>
            <a:r>
              <a:rPr lang="ru-RU" sz="1600" b="1" dirty="0"/>
              <a:t>Золотые ворота</a:t>
            </a:r>
          </a:p>
          <a:p>
            <a:r>
              <a:rPr lang="ru-RU" sz="1600" b="1" dirty="0"/>
              <a:t>Пропускают не всегда.</a:t>
            </a:r>
          </a:p>
          <a:p>
            <a:r>
              <a:rPr lang="ru-RU" sz="1600" b="1" dirty="0"/>
              <a:t>Первый раз прощается,</a:t>
            </a:r>
          </a:p>
          <a:p>
            <a:r>
              <a:rPr lang="ru-RU" sz="1600" b="1" dirty="0"/>
              <a:t>Второй - запрещается.</a:t>
            </a:r>
          </a:p>
          <a:p>
            <a:r>
              <a:rPr lang="ru-RU" sz="1600" b="1" dirty="0"/>
              <a:t>А на третий раз</a:t>
            </a:r>
          </a:p>
          <a:p>
            <a:r>
              <a:rPr lang="ru-RU" sz="1600" b="1" dirty="0"/>
              <a:t>Не пропустим вас! </a:t>
            </a:r>
          </a:p>
          <a:p>
            <a:r>
              <a:rPr lang="ru-RU" sz="1600" dirty="0"/>
              <a:t>С этими словами руки опускаются, ворота захлопываются. Те, которые оказались пойманными, становятся дополнительными воротами. "Ворота" побеждают, если им удалось поймать всех игроков.</a:t>
            </a:r>
          </a:p>
          <a:p>
            <a:r>
              <a:rPr lang="ru-RU" sz="1600" i="1" dirty="0"/>
              <a:t>Правила игры:</a:t>
            </a:r>
            <a:r>
              <a:rPr lang="ru-RU" sz="1600" dirty="0"/>
              <a:t> Игра продолжается до тех   пор, пока не останется три-четыре не пойманных играющих, опускать руки надо  быстро, но аккуратно.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0647360_49-p-foni-s-detskimi-igrami-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12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714488"/>
            <a:ext cx="6390709" cy="4518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/>
              <a:t>Поиграем</a:t>
            </a:r>
          </a:p>
        </p:txBody>
      </p:sp>
    </p:spTree>
  </p:cSld>
  <p:clrMapOvr>
    <a:masterClrMapping/>
  </p:clrMapOvr>
  <p:transition advTm="2714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0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639045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Цель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r>
              <a:rPr lang="ru-RU" sz="2400" dirty="0" smtClean="0"/>
              <a:t>передача </a:t>
            </a:r>
            <a:r>
              <a:rPr lang="ru-RU" sz="2400" dirty="0"/>
              <a:t>и распространение педагогического опыта по ознакомлению с русскими народными играми для детей дошкольного возраста и их значением</a:t>
            </a:r>
            <a:r>
              <a:rPr lang="ru-RU" sz="2400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3200" b="1" u="sng" dirty="0"/>
              <a:t>Задачи</a:t>
            </a:r>
            <a:r>
              <a:rPr lang="ru-RU" sz="3200" b="1" dirty="0"/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dirty="0"/>
              <a:t>- рассказать коллегам об истории, значении, функциях русских народных игр;</a:t>
            </a:r>
            <a:br>
              <a:rPr lang="ru-RU" sz="2400" dirty="0"/>
            </a:br>
            <a:r>
              <a:rPr lang="ru-RU" sz="2400" dirty="0"/>
              <a:t>- познакомить с классификацией народных игр;</a:t>
            </a:r>
            <a:br>
              <a:rPr lang="ru-RU" sz="2400" dirty="0"/>
            </a:br>
            <a:r>
              <a:rPr lang="ru-RU" sz="2400" dirty="0"/>
              <a:t>- дать рекомендации по использованию народных игр в детском саду.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800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Игры</a:t>
            </a:r>
            <a:r>
              <a:rPr lang="ru-RU" dirty="0"/>
              <a:t> пришли к нам с давних времен и передаются из поколения в поколение, вбирая в себя лучшие национальные традиции. Они сохранились до наших дней со времен глубокой старины, передавались из поколения в поколение, вбирая в себя лучшие национальные традиции.</a:t>
            </a:r>
          </a:p>
          <a:p>
            <a:r>
              <a:rPr lang="ru-RU" b="1" dirty="0"/>
              <a:t>Дети раннего возраста воспитывались</a:t>
            </a:r>
            <a:r>
              <a:rPr lang="ru-RU" dirty="0"/>
              <a:t> в семьях на прибаутках, </a:t>
            </a:r>
            <a:r>
              <a:rPr lang="ru-RU" dirty="0" err="1"/>
              <a:t>потешках</a:t>
            </a:r>
            <a:r>
              <a:rPr lang="ru-RU" dirty="0"/>
              <a:t>, играх-забавах, связанных с первоначальными движениями самого малыша. В жизни более старших детей бытовали народные игры с разнообразным двигательным содержанием, включающие заманчивые для ребят зачины, </a:t>
            </a:r>
            <a:r>
              <a:rPr lang="ru-RU" dirty="0" err="1"/>
              <a:t>певалки</a:t>
            </a:r>
            <a:r>
              <a:rPr lang="ru-RU" dirty="0"/>
              <a:t>, считалки. В них отражается образ жизни народа, его быт, труд, обычаи, культура, язык.</a:t>
            </a:r>
          </a:p>
          <a:p>
            <a:r>
              <a:rPr lang="ru-RU" b="1" dirty="0"/>
              <a:t>Передавая национальные особенности через народные игры</a:t>
            </a:r>
            <a:r>
              <a:rPr lang="ru-RU" dirty="0"/>
              <a:t>, мы воспитываем у детей </a:t>
            </a:r>
            <a:r>
              <a:rPr lang="ru-RU" b="1" dirty="0"/>
              <a:t>чувство патриотизма</a:t>
            </a:r>
            <a:r>
              <a:rPr lang="ru-RU" dirty="0"/>
              <a:t>, формируем уважительное отношение к культуре родной страны, любви и преданности Родине. Для всех народных игр характерна любовь русского человека к веселью, удальству. </a:t>
            </a:r>
            <a:r>
              <a:rPr lang="ru-RU" b="1" dirty="0"/>
              <a:t>Для детей игра - это ведущий вид деятельности. </a:t>
            </a:r>
            <a:r>
              <a:rPr lang="ru-RU" dirty="0"/>
              <a:t>Именно в игре ребенок познает мир, учится общаться, приобретает новые знания. Для взрослых - это забава, развлечение, а еще и средство воспитания подрастающего поколения, передачи им необходимого жизненного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97302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Народные игры</a:t>
            </a:r>
            <a:r>
              <a:rPr lang="ru-RU" dirty="0"/>
              <a:t> </a:t>
            </a:r>
            <a:r>
              <a:rPr lang="ru-RU" u="sng" dirty="0"/>
              <a:t>позволяют решать следующие задачи</a:t>
            </a:r>
            <a:r>
              <a:rPr lang="ru-RU" dirty="0"/>
              <a:t>:</a:t>
            </a:r>
          </a:p>
          <a:p>
            <a:r>
              <a:rPr lang="ru-RU" dirty="0"/>
              <a:t>• развитие умений выполнять игровые образы (в играх драматизациях, </a:t>
            </a:r>
            <a:r>
              <a:rPr lang="ru-RU" u="sng" dirty="0"/>
              <a:t>обрядовых и сюжетных играх</a:t>
            </a:r>
            <a:r>
              <a:rPr lang="ru-RU" dirty="0"/>
              <a:t>: </a:t>
            </a:r>
            <a:r>
              <a:rPr lang="ru-RU" i="1" dirty="0"/>
              <a:t>«Краски»</a:t>
            </a:r>
            <a:r>
              <a:rPr lang="ru-RU" dirty="0"/>
              <a:t>, </a:t>
            </a:r>
            <a:r>
              <a:rPr lang="ru-RU" i="1" dirty="0"/>
              <a:t>«Гуси, гуси»</a:t>
            </a:r>
            <a:r>
              <a:rPr lang="ru-RU" dirty="0"/>
              <a:t>);</a:t>
            </a:r>
          </a:p>
          <a:p>
            <a:r>
              <a:rPr lang="ru-RU" dirty="0"/>
              <a:t>• развитие творческой индивидуальности; (это </a:t>
            </a:r>
            <a:r>
              <a:rPr lang="ru-RU" b="1" dirty="0"/>
              <a:t>игры</a:t>
            </a:r>
            <a:r>
              <a:rPr lang="ru-RU" dirty="0"/>
              <a:t>, </a:t>
            </a:r>
            <a:r>
              <a:rPr lang="ru-RU" u="sng" dirty="0"/>
              <a:t>которые помогают развивать творческую активность</a:t>
            </a:r>
            <a:r>
              <a:rPr lang="ru-RU" dirty="0"/>
              <a:t>: </a:t>
            </a:r>
            <a:r>
              <a:rPr lang="ru-RU" i="1" dirty="0"/>
              <a:t>«Море волнуется раз»</a:t>
            </a:r>
            <a:r>
              <a:rPr lang="ru-RU" dirty="0"/>
              <a:t>, </a:t>
            </a:r>
            <a:r>
              <a:rPr lang="ru-RU" i="1" dirty="0"/>
              <a:t>«Где мы были, мы не скажем…»</a:t>
            </a:r>
            <a:r>
              <a:rPr lang="ru-RU" dirty="0"/>
              <a:t>, </a:t>
            </a:r>
            <a:r>
              <a:rPr lang="ru-RU" i="1" dirty="0"/>
              <a:t>«Ровным кругом»</a:t>
            </a:r>
            <a:r>
              <a:rPr lang="ru-RU" dirty="0"/>
              <a:t>, </a:t>
            </a:r>
            <a:r>
              <a:rPr lang="ru-RU" i="1" dirty="0"/>
              <a:t>«Волшебник»</a:t>
            </a:r>
            <a:r>
              <a:rPr lang="ru-RU" dirty="0"/>
              <a:t>, </a:t>
            </a:r>
            <a:r>
              <a:rPr lang="ru-RU" i="1" dirty="0"/>
              <a:t>«Что делаешь?»</a:t>
            </a:r>
            <a:r>
              <a:rPr lang="ru-RU" dirty="0"/>
              <a:t>, </a:t>
            </a:r>
            <a:r>
              <a:rPr lang="ru-RU" i="1" dirty="0"/>
              <a:t>«Фигуры»</a:t>
            </a:r>
            <a:r>
              <a:rPr lang="ru-RU" dirty="0"/>
              <a:t>)</a:t>
            </a:r>
          </a:p>
          <a:p>
            <a:r>
              <a:rPr lang="ru-RU" dirty="0"/>
              <a:t>• развитие музыкального и эстетического вкуса (хороводные </a:t>
            </a:r>
            <a:r>
              <a:rPr lang="ru-RU" b="1" dirty="0"/>
              <a:t>игры включают в себя </a:t>
            </a:r>
            <a:r>
              <a:rPr lang="ru-RU" i="1" dirty="0"/>
              <a:t>«</a:t>
            </a:r>
            <a:r>
              <a:rPr lang="ru-RU" i="1" dirty="0" err="1"/>
              <a:t>певалки</a:t>
            </a:r>
            <a:r>
              <a:rPr lang="ru-RU" i="1" dirty="0"/>
              <a:t>»</a:t>
            </a:r>
            <a:r>
              <a:rPr lang="ru-RU" dirty="0"/>
              <a:t>, мелодичные песни);</a:t>
            </a:r>
          </a:p>
          <a:p>
            <a:r>
              <a:rPr lang="ru-RU" dirty="0"/>
              <a:t>• развитие всех психических процессов </a:t>
            </a:r>
            <a:r>
              <a:rPr lang="ru-RU" i="1" dirty="0"/>
              <a:t>(памяти, внимания, воображения, мышления)</a:t>
            </a:r>
            <a:endParaRPr lang="ru-RU" dirty="0"/>
          </a:p>
          <a:p>
            <a:r>
              <a:rPr lang="ru-RU" dirty="0"/>
              <a:t>• формирование понимания красоты речи (</a:t>
            </a:r>
            <a:r>
              <a:rPr lang="ru-RU" b="1" dirty="0"/>
              <a:t>игры</a:t>
            </a:r>
            <a:r>
              <a:rPr lang="ru-RU" dirty="0"/>
              <a:t> </a:t>
            </a:r>
            <a:r>
              <a:rPr lang="ru-RU" u="sng" dirty="0"/>
              <a:t>с художественным словом</a:t>
            </a:r>
            <a:r>
              <a:rPr lang="ru-RU" dirty="0"/>
              <a:t>: </a:t>
            </a:r>
            <a:r>
              <a:rPr lang="ru-RU" i="1" dirty="0"/>
              <a:t>«Тень, тень, </a:t>
            </a:r>
            <a:r>
              <a:rPr lang="ru-RU" i="1" dirty="0" err="1"/>
              <a:t>потетень</a:t>
            </a:r>
            <a:r>
              <a:rPr lang="ru-RU" i="1" dirty="0"/>
              <a:t>»</a:t>
            </a:r>
            <a:r>
              <a:rPr lang="ru-RU" dirty="0"/>
              <a:t>.)</a:t>
            </a:r>
          </a:p>
          <a:p>
            <a:r>
              <a:rPr lang="ru-RU" dirty="0"/>
              <a:t>• формирование духовной сферы, патриотических чувств (дети, узнав информацию о </a:t>
            </a:r>
            <a:r>
              <a:rPr lang="ru-RU" b="1" dirty="0"/>
              <a:t>русской природе</a:t>
            </a:r>
            <a:r>
              <a:rPr lang="ru-RU" dirty="0"/>
              <a:t>, праздниках, обычаях, труде из игр, рисуют образ в своей голове и у них возникает чувство люби к своему краю, природе, родным людям. Нужно использовать </a:t>
            </a:r>
            <a:r>
              <a:rPr lang="ru-RU" b="1" dirty="0"/>
              <a:t>игры родного </a:t>
            </a:r>
            <a:r>
              <a:rPr lang="ru-RU" b="1" dirty="0" smtClean="0"/>
              <a:t>края</a:t>
            </a:r>
            <a:r>
              <a:rPr lang="ru-RU" dirty="0" smtClean="0"/>
              <a:t>: «У медведя во бору», «Прятки», «Гуси лебеди», «Кот и мышь»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48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836711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/>
              <a:t>развитие эмоциональной сферы (каждая игра несет в себе радость, задор, позитив, в них есть забавные шутки, прибаутки, песни, которые поднимают настроение, веселят играющих. Радость общения друг с другом).</a:t>
            </a:r>
          </a:p>
          <a:p>
            <a:r>
              <a:rPr lang="ru-RU" dirty="0"/>
              <a:t>• формирование физических качеств, здоровья;</a:t>
            </a:r>
          </a:p>
          <a:p>
            <a:r>
              <a:rPr lang="ru-RU" dirty="0"/>
              <a:t>(все </a:t>
            </a:r>
            <a:r>
              <a:rPr lang="ru-RU" b="1" dirty="0"/>
              <a:t>игры</a:t>
            </a:r>
            <a:r>
              <a:rPr lang="ru-RU" dirty="0"/>
              <a:t> </a:t>
            </a:r>
            <a:r>
              <a:rPr lang="ru-RU" u="sng" dirty="0"/>
              <a:t>в своем содержании имеют основные виды движения</a:t>
            </a:r>
            <a:r>
              <a:rPr lang="ru-RU" dirty="0"/>
              <a:t>: </a:t>
            </a:r>
            <a:r>
              <a:rPr lang="ru-RU" b="1" dirty="0"/>
              <a:t>игры с бегом</a:t>
            </a:r>
            <a:r>
              <a:rPr lang="ru-RU" dirty="0"/>
              <a:t>, прыжками, метанием, </a:t>
            </a:r>
            <a:r>
              <a:rPr lang="ru-RU" b="1" dirty="0"/>
              <a:t>игры на равновесие и др</a:t>
            </a:r>
            <a:r>
              <a:rPr lang="ru-RU" dirty="0"/>
              <a:t>. В ходе игр все эти навыки и умения совершенствуются, </a:t>
            </a:r>
            <a:r>
              <a:rPr lang="ru-RU" u="sng" dirty="0"/>
              <a:t>развиваются физические качества</a:t>
            </a:r>
            <a:r>
              <a:rPr lang="ru-RU" dirty="0"/>
              <a:t>: сила, быстрота, ловкость, гибкость, координация)</a:t>
            </a:r>
          </a:p>
          <a:p>
            <a:r>
              <a:rPr lang="ru-RU" dirty="0"/>
              <a:t>• формирование коммуникативных качеств;</a:t>
            </a:r>
          </a:p>
          <a:p>
            <a:r>
              <a:rPr lang="ru-RU" dirty="0"/>
              <a:t>(</a:t>
            </a:r>
            <a:r>
              <a:rPr lang="ru-RU" b="1" dirty="0"/>
              <a:t>народные игры</a:t>
            </a:r>
            <a:r>
              <a:rPr lang="ru-RU" dirty="0"/>
              <a:t>, в основном, это </a:t>
            </a:r>
            <a:r>
              <a:rPr lang="ru-RU" b="1" dirty="0"/>
              <a:t>игры коллективные</a:t>
            </a:r>
            <a:r>
              <a:rPr lang="ru-RU" dirty="0"/>
              <a:t>, где надо уметь слушать, подчинятся правилам, уважать мнение других.)</a:t>
            </a:r>
          </a:p>
          <a:p>
            <a:r>
              <a:rPr lang="ru-RU" dirty="0"/>
              <a:t>• </a:t>
            </a:r>
            <a:r>
              <a:rPr lang="ru-RU" b="1" dirty="0"/>
              <a:t>приобщение к народной культуре</a:t>
            </a:r>
            <a:r>
              <a:rPr lang="ru-RU" dirty="0"/>
              <a:t>,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val="373438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89678"/>
            <a:ext cx="61024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Принципы народной </a:t>
            </a:r>
            <a:r>
              <a:rPr lang="ru-RU" sz="2400" b="1" dirty="0" smtClean="0"/>
              <a:t>игры</a:t>
            </a:r>
          </a:p>
          <a:p>
            <a:pPr algn="ctr"/>
            <a:endParaRPr lang="ru-RU" sz="2400" dirty="0"/>
          </a:p>
          <a:p>
            <a:r>
              <a:rPr lang="ru-RU" dirty="0"/>
              <a:t>- Добровольность</a:t>
            </a:r>
          </a:p>
          <a:p>
            <a:r>
              <a:rPr lang="ru-RU" dirty="0"/>
              <a:t>- Спонтанность</a:t>
            </a:r>
          </a:p>
          <a:p>
            <a:r>
              <a:rPr lang="ru-RU" dirty="0"/>
              <a:t>- Договоренность</a:t>
            </a:r>
          </a:p>
          <a:p>
            <a:r>
              <a:rPr lang="ru-RU" dirty="0"/>
              <a:t>Отражает особенности развития общества в конкретный исторический момент.</a:t>
            </a:r>
          </a:p>
          <a:p>
            <a:pPr algn="just"/>
            <a:r>
              <a:rPr lang="ru-RU" dirty="0"/>
              <a:t>Мир </a:t>
            </a:r>
            <a:r>
              <a:rPr lang="ru-RU" b="1" dirty="0"/>
              <a:t>народных игр разнообразен</a:t>
            </a:r>
            <a:r>
              <a:rPr lang="ru-RU" dirty="0"/>
              <a:t>. В основном это коллективные </a:t>
            </a:r>
            <a:r>
              <a:rPr lang="ru-RU" b="1" dirty="0"/>
              <a:t>игры</a:t>
            </a:r>
            <a:r>
              <a:rPr lang="ru-RU" dirty="0"/>
              <a:t>. Они просты и лаконичны в исполнении. Они могут быть подвижными и малоподвижными, с ведущим и без, с предметами и без предметов, с бегом, прыжками, метанием и др. основными движениями, простыми, переходящими и командными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ctr"/>
            <a:r>
              <a:rPr lang="ru-RU" b="1" u="sng" dirty="0"/>
              <a:t>При организации и выборе игр учитываются следующие факторы</a:t>
            </a:r>
            <a:r>
              <a:rPr lang="ru-RU" b="1" dirty="0"/>
              <a:t>:</a:t>
            </a:r>
          </a:p>
          <a:p>
            <a:r>
              <a:rPr lang="ru-RU" dirty="0"/>
              <a:t>возраст играющих </a:t>
            </a:r>
            <a:r>
              <a:rPr lang="ru-RU" b="1" dirty="0"/>
              <a:t>детей</a:t>
            </a:r>
            <a:r>
              <a:rPr lang="ru-RU" dirty="0"/>
              <a:t>;</a:t>
            </a:r>
          </a:p>
          <a:p>
            <a:r>
              <a:rPr lang="ru-RU" dirty="0"/>
              <a:t>место проведения игр;</a:t>
            </a:r>
          </a:p>
          <a:p>
            <a:r>
              <a:rPr lang="ru-RU" dirty="0"/>
              <a:t>количество участников </a:t>
            </a:r>
            <a:r>
              <a:rPr lang="ru-RU" b="1" dirty="0"/>
              <a:t>игры</a:t>
            </a:r>
            <a:r>
              <a:rPr lang="ru-RU" dirty="0"/>
              <a:t>;</a:t>
            </a:r>
          </a:p>
          <a:p>
            <a:r>
              <a:rPr lang="ru-RU" dirty="0"/>
              <a:t>инвентарь для игр; знание правил </a:t>
            </a:r>
            <a:r>
              <a:rPr lang="ru-RU" b="1" dirty="0"/>
              <a:t>игры</a:t>
            </a:r>
            <a:r>
              <a:rPr lang="ru-RU" dirty="0"/>
              <a:t>;</a:t>
            </a:r>
          </a:p>
          <a:p>
            <a:r>
              <a:rPr lang="ru-RU" dirty="0"/>
              <a:t>выбор водящего.</a:t>
            </a:r>
          </a:p>
        </p:txBody>
      </p:sp>
    </p:spTree>
    <p:extLst>
      <p:ext uri="{BB962C8B-B14F-4D97-AF65-F5344CB8AC3E}">
        <p14:creationId xmlns:p14="http://schemas.microsoft.com/office/powerpoint/2010/main" val="195721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97346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Классификация</a:t>
            </a:r>
            <a:r>
              <a:rPr lang="ru-RU" sz="2400" dirty="0"/>
              <a:t> </a:t>
            </a:r>
            <a:r>
              <a:rPr lang="ru-RU" sz="2400" b="1" dirty="0"/>
              <a:t>народных игр</a:t>
            </a:r>
            <a:r>
              <a:rPr lang="ru-RU" sz="2400" dirty="0"/>
              <a:t> :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Пальчиковые</a:t>
            </a:r>
            <a:r>
              <a:rPr lang="ru-RU" dirty="0"/>
              <a:t>. Движения пальцев ребенка соединяются с короткими</a:t>
            </a:r>
          </a:p>
          <a:p>
            <a:pPr algn="just"/>
            <a:r>
              <a:rPr lang="ru-RU" dirty="0"/>
              <a:t>ритмическими стихами. Обычно в такие </a:t>
            </a:r>
            <a:r>
              <a:rPr lang="ru-RU" b="1" dirty="0"/>
              <a:t>игры</a:t>
            </a:r>
            <a:r>
              <a:rPr lang="ru-RU" dirty="0"/>
              <a:t> играли взрослые с маленькими детьми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72317"/>
              </p:ext>
            </p:extLst>
          </p:nvPr>
        </p:nvGraphicFramePr>
        <p:xfrm>
          <a:off x="899592" y="1916832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9122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игр</a:t>
                      </a:r>
                      <a:endParaRPr lang="ru-RU" dirty="0"/>
                    </a:p>
                  </a:txBody>
                  <a:tcPr/>
                </a:tc>
              </a:tr>
              <a:tr h="45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Младший дошкольный</a:t>
                      </a:r>
                      <a:r>
                        <a:rPr lang="ru-RU" baseline="0" dirty="0" smtClean="0"/>
                        <a:t> возраст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«Водичка»</a:t>
                      </a:r>
                    </a:p>
                    <a:p>
                      <a:r>
                        <a:rPr lang="ru-RU" dirty="0" smtClean="0"/>
                        <a:t>«Весёлый человечек»</a:t>
                      </a:r>
                    </a:p>
                    <a:p>
                      <a:r>
                        <a:rPr lang="ru-RU" dirty="0" smtClean="0"/>
                        <a:t>«Рыбка»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«Это я»</a:t>
                      </a:r>
                    </a:p>
                    <a:p>
                      <a:r>
                        <a:rPr lang="ru-RU" dirty="0" smtClean="0"/>
                        <a:t>«Дружные пальчики»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«Замок»</a:t>
                      </a:r>
                    </a:p>
                    <a:p>
                      <a:r>
                        <a:rPr lang="ru-RU" dirty="0" smtClean="0"/>
                        <a:t>«Помощники»</a:t>
                      </a:r>
                    </a:p>
                    <a:p>
                      <a:r>
                        <a:rPr lang="ru-RU" dirty="0" smtClean="0"/>
                        <a:t>«Удивительно»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3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" y="-9628"/>
            <a:ext cx="91237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Игры-забавы</a:t>
            </a:r>
            <a:r>
              <a:rPr lang="ru-RU" dirty="0"/>
              <a:t>. </a:t>
            </a:r>
            <a:r>
              <a:rPr lang="ru-RU" dirty="0" smtClean="0"/>
              <a:t>   В </a:t>
            </a:r>
            <a:r>
              <a:rPr lang="ru-RU" dirty="0"/>
              <a:t>этих играх необходимо проявить смекалку и</a:t>
            </a:r>
          </a:p>
          <a:p>
            <a:pPr algn="just"/>
            <a:r>
              <a:rPr lang="ru-RU" dirty="0"/>
              <a:t>находчивость, быстроту и хорошую координацию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77630"/>
              </p:ext>
            </p:extLst>
          </p:nvPr>
        </p:nvGraphicFramePr>
        <p:xfrm>
          <a:off x="947936" y="1390391"/>
          <a:ext cx="6096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игр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дошкольный</a:t>
                      </a:r>
                      <a:r>
                        <a:rPr lang="ru-RU" baseline="0" dirty="0" smtClean="0"/>
                        <a:t>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«Выдувание мыльных пузырей»</a:t>
                      </a:r>
                    </a:p>
                    <a:p>
                      <a:r>
                        <a:rPr lang="ru-RU" dirty="0" smtClean="0"/>
                        <a:t>«Пришёл Петрушка»</a:t>
                      </a:r>
                    </a:p>
                    <a:p>
                      <a:r>
                        <a:rPr lang="ru-RU" dirty="0" smtClean="0"/>
                        <a:t>«Солнечные зайчики»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дошкольный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Огуречек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«Колпачок</a:t>
                      </a:r>
                      <a:r>
                        <a:rPr lang="ru-RU" baseline="0" dirty="0" smtClean="0"/>
                        <a:t> и палочка»</a:t>
                      </a:r>
                    </a:p>
                    <a:p>
                      <a:r>
                        <a:rPr lang="ru-RU" baseline="0" dirty="0" smtClean="0"/>
                        <a:t>«Валенки»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дошкольный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«Краски»</a:t>
                      </a:r>
                    </a:p>
                    <a:p>
                      <a:r>
                        <a:rPr lang="ru-RU" dirty="0" smtClean="0"/>
                        <a:t>«Тише едешь, дальше будешь»</a:t>
                      </a:r>
                    </a:p>
                    <a:p>
                      <a:r>
                        <a:rPr lang="ru-RU" dirty="0" smtClean="0"/>
                        <a:t>«Съедобное</a:t>
                      </a:r>
                      <a:r>
                        <a:rPr lang="ru-RU" baseline="0" dirty="0" smtClean="0"/>
                        <a:t> – несъедобное»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0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" y="-31465"/>
            <a:ext cx="912372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Игры - </a:t>
            </a:r>
            <a:r>
              <a:rPr lang="ru-RU" b="1" dirty="0" err="1" smtClean="0"/>
              <a:t>ловишки</a:t>
            </a:r>
            <a:r>
              <a:rPr lang="ru-RU" b="1" dirty="0" smtClean="0"/>
              <a:t>.  Игры</a:t>
            </a:r>
            <a:r>
              <a:rPr lang="ru-RU" dirty="0"/>
              <a:t>, в которых воспитываются такие </a:t>
            </a:r>
            <a:r>
              <a:rPr lang="ru-RU" dirty="0" smtClean="0"/>
              <a:t>психофизические качества </a:t>
            </a:r>
            <a:r>
              <a:rPr lang="ru-RU" dirty="0"/>
              <a:t>как, ловкость, быстрота, координация движений, </a:t>
            </a:r>
            <a:r>
              <a:rPr lang="ru-RU" dirty="0" smtClean="0"/>
              <a:t>равновесие, умение </a:t>
            </a:r>
            <a:r>
              <a:rPr lang="ru-RU" dirty="0"/>
              <a:t>ориентироваться в пространстве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25620"/>
              </p:ext>
            </p:extLst>
          </p:nvPr>
        </p:nvGraphicFramePr>
        <p:xfrm>
          <a:off x="1115616" y="1916833"/>
          <a:ext cx="6432376" cy="342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552056"/>
              </a:tblGrid>
              <a:tr h="68500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игры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Младший дошкольный</a:t>
                      </a:r>
                      <a:r>
                        <a:rPr lang="ru-RU" baseline="0" dirty="0" smtClean="0"/>
                        <a:t> возраст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«Беги ко мне!»</a:t>
                      </a:r>
                    </a:p>
                    <a:p>
                      <a:r>
                        <a:rPr lang="ru-RU" dirty="0" smtClean="0"/>
                        <a:t>«Лови меня»</a:t>
                      </a:r>
                    </a:p>
                    <a:p>
                      <a:r>
                        <a:rPr lang="ru-RU" dirty="0" smtClean="0"/>
                        <a:t>«Походи и побегай»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Ловишки</a:t>
                      </a:r>
                      <a:r>
                        <a:rPr lang="ru-RU" dirty="0" smtClean="0"/>
                        <a:t>, бери ленту»</a:t>
                      </a:r>
                    </a:p>
                    <a:p>
                      <a:r>
                        <a:rPr lang="ru-RU" dirty="0" smtClean="0"/>
                        <a:t>«Третий лишний»</a:t>
                      </a:r>
                    </a:p>
                    <a:p>
                      <a:r>
                        <a:rPr lang="ru-RU" dirty="0" smtClean="0"/>
                        <a:t>«Мышеловка»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дошкольный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«Перебежки»</a:t>
                      </a:r>
                    </a:p>
                    <a:p>
                      <a:r>
                        <a:rPr lang="ru-RU" dirty="0" smtClean="0"/>
                        <a:t>«Караси и щука»</a:t>
                      </a:r>
                    </a:p>
                    <a:p>
                      <a:r>
                        <a:rPr lang="ru-RU" dirty="0" smtClean="0"/>
                        <a:t>«Затейники»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6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431</Words>
  <Application>Microsoft Office PowerPoint</Application>
  <PresentationFormat>Экран (4:3)</PresentationFormat>
  <Paragraphs>204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Муниципальное бюджетное дошкольное  образовательное учреждение     Детский сад №10 «Чайка»  Тема мастер-класса  «Обучение  подвижным народным играм»                                           Подготовила воспитатель:                                                                                                                                          Какаулина Н.Н.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 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сказка</dc:creator>
  <cp:lastModifiedBy>admin</cp:lastModifiedBy>
  <cp:revision>89</cp:revision>
  <dcterms:created xsi:type="dcterms:W3CDTF">2020-04-20T04:44:13Z</dcterms:created>
  <dcterms:modified xsi:type="dcterms:W3CDTF">2023-03-22T07:53:09Z</dcterms:modified>
</cp:coreProperties>
</file>