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80" r:id="rId2"/>
    <p:sldId id="256" r:id="rId3"/>
    <p:sldId id="258" r:id="rId4"/>
    <p:sldId id="259" r:id="rId5"/>
    <p:sldId id="270" r:id="rId6"/>
    <p:sldId id="268" r:id="rId7"/>
    <p:sldId id="272" r:id="rId8"/>
    <p:sldId id="273" r:id="rId9"/>
    <p:sldId id="261" r:id="rId10"/>
    <p:sldId id="274" r:id="rId11"/>
    <p:sldId id="260" r:id="rId12"/>
    <p:sldId id="263" r:id="rId13"/>
    <p:sldId id="269" r:id="rId14"/>
    <p:sldId id="266" r:id="rId15"/>
    <p:sldId id="267" r:id="rId16"/>
    <p:sldId id="275" r:id="rId17"/>
    <p:sldId id="276" r:id="rId18"/>
    <p:sldId id="278" r:id="rId19"/>
    <p:sldId id="279" r:id="rId20"/>
    <p:sldId id="277" r:id="rId21"/>
    <p:sldId id="264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5E71B-E2FD-42A9-86C0-DA05244C117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5C0E-5982-4053-9EC7-CADC2CA3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3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45C0E-5982-4053-9EC7-CADC2CA3F3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5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7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8503-0EC0-461F-90F2-EB887BF5615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F9E41E-F4E3-49A5-ABC3-A1D257CA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"/>
            <a:ext cx="12746181" cy="703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374073"/>
            <a:ext cx="10335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«Детский сад комбинированного вида № 54 «Веснушки»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(МБДОУ «Детский сад № 54 «Веснушки»)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59" b="78343" l="16094" r="8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5443" r="16391" b="20753"/>
          <a:stretch/>
        </p:blipFill>
        <p:spPr bwMode="auto">
          <a:xfrm>
            <a:off x="3436870" y="1283686"/>
            <a:ext cx="5098473" cy="2908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334" y="4442613"/>
            <a:ext cx="11140593" cy="272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«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Организация совместных занятий и развлечений в бассейне как средство взаимодействия инструктора по плаванию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 с педагогами и с семьей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Составитель: Городецкая Альфия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Рифовна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(плавание)</a:t>
            </a:r>
          </a:p>
          <a:p>
            <a:pPr algn="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«Детский сад 54 «Веснушки»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Междуреченск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334" y="609601"/>
            <a:ext cx="8596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Привлечение педагогов к проведению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 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мероприятий на воде.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5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13" y="1799682"/>
            <a:ext cx="5925710" cy="4444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8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5" y="299803"/>
            <a:ext cx="9047809" cy="77948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«Пенная вечеринка» воспитатели и дети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2" y="1079292"/>
            <a:ext cx="3586413" cy="2689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45" y="983941"/>
            <a:ext cx="3840680" cy="2880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42" y="3340317"/>
            <a:ext cx="3904795" cy="3098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3" y="3363728"/>
            <a:ext cx="4162909" cy="312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2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224852"/>
            <a:ext cx="9488774" cy="130414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Сладкое чаепитие в группе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 вместе с педагогами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57" y="2492466"/>
            <a:ext cx="5175249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6" y="1528997"/>
            <a:ext cx="5189443" cy="3892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Развлечение «Морские приключения»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2" y="1524833"/>
            <a:ext cx="5801784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90" y="2091353"/>
            <a:ext cx="5419344" cy="4064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2"/>
            <a:ext cx="9755820" cy="175051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«В гостях у Нептуна»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воспитатели и дети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6" y="1224197"/>
            <a:ext cx="3978407" cy="477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19" y="1224197"/>
            <a:ext cx="6440149" cy="477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2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69823"/>
            <a:ext cx="9971001" cy="14307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Соревнования команд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«День здоровья на воде»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1" y="1700551"/>
            <a:ext cx="5598370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14013" r="10893" b="-1844"/>
          <a:stretch/>
        </p:blipFill>
        <p:spPr>
          <a:xfrm>
            <a:off x="5527921" y="2098622"/>
            <a:ext cx="5329038" cy="4463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9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09666"/>
            <a:ext cx="9725840" cy="142073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Инструктор по плаванию консультирует педагогов, дает необходимые советы- как подготовить детей к первому посещению бассейна, о чем рассказать родителям, о затруднениях, достижениях и успехах детей.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5" y="2187749"/>
            <a:ext cx="5175249" cy="4018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92" y="2187749"/>
            <a:ext cx="5358284" cy="4018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2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Мастер –класс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Подборка игр и игровых упражнений для «сухого плавания» с элементами дыхательной гимнастики.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-772" r="25239" b="5788"/>
          <a:stretch/>
        </p:blipFill>
        <p:spPr>
          <a:xfrm>
            <a:off x="677334" y="2655814"/>
            <a:ext cx="3747541" cy="3686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03" y="2131158"/>
            <a:ext cx="4731499" cy="3548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1"/>
          <a:stretch/>
        </p:blipFill>
        <p:spPr>
          <a:xfrm>
            <a:off x="8368155" y="3441006"/>
            <a:ext cx="3489064" cy="3141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5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Консультации для педагогов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2" y="1884516"/>
            <a:ext cx="3075945" cy="435246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79" y="1227252"/>
            <a:ext cx="2987287" cy="4204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3291" r="6136" b="7408"/>
          <a:stretch/>
        </p:blipFill>
        <p:spPr>
          <a:xfrm>
            <a:off x="7074568" y="2099693"/>
            <a:ext cx="2893101" cy="41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1" y="725653"/>
            <a:ext cx="7701459" cy="5776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102313" cy="25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8260" y="624840"/>
            <a:ext cx="6385560" cy="210312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Городецкая Альфия </a:t>
            </a:r>
            <a:r>
              <a:rPr lang="ru-RU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Рифовна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/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16.06. 1973 г.р. </a:t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Инструктор по физической культуре (плавание)</a:t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педагогический стаж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29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 лет</a:t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anose="02000505000000020004" pitchFamily="2" charset="0"/>
              </a:rPr>
              <a:t>высшая категория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3" y="624840"/>
            <a:ext cx="4058334" cy="5850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1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Семинары по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здоровьесбережению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0" y="1930400"/>
            <a:ext cx="5048163" cy="451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24254"/>
            <a:ext cx="5546485" cy="4159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5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01" y="3741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ea typeface="Times New Roman" panose="02020603050405020304" pitchFamily="18" charset="0"/>
              </a:rPr>
              <a:t>Вывод: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675" y="1499016"/>
            <a:ext cx="101536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>
              <a:spcAft>
                <a:spcPts val="0"/>
              </a:spcAft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 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Организуя работу с семьей и педагогами, считаю важным объединением усилий по обучению детей плаванию. Только в этом случае достигаются наилучшие результаты в развитии плавательных способностей ребенка и решение комплекса оздоровительных задач.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Спасибо за внимание!</a:t>
            </a:r>
            <a:endParaRPr lang="ru-RU" sz="6600" b="1" i="1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494675"/>
            <a:ext cx="10529341" cy="5156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Цель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: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Взаимодействие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родителей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и педагогов к совместной активной деятельности в вопросах физического воспитания.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Задачи: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  Укреплять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здоровья детей.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 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 Развивать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физические качества, ловкость, смелость, выносливость.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  Приобщать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детей и родителей к здоровому образу жизни.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  Вовлечь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родителей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в физкультурно-оздоровительную работу.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2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102" y="455066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Формы работы с родителями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-Совместные занятия и развлечения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-Родительские собрания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-Наглядная-информация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-Анкетирование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-Консультации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843"/>
            <a:ext cx="8596668" cy="124753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«Мама, папа и я-умеем плавать!»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с участием родителей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35" y="1487381"/>
            <a:ext cx="6910466" cy="4928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5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418" y="324465"/>
            <a:ext cx="8536583" cy="160593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Совместные занятия и развлечения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7" y="1353573"/>
            <a:ext cx="5801784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10" y="2233868"/>
            <a:ext cx="5894832" cy="424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1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252" y="609600"/>
            <a:ext cx="7002750" cy="1320800"/>
          </a:xfrm>
        </p:spPr>
        <p:txBody>
          <a:bodyPr/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Родительские собрания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4" y="1485900"/>
            <a:ext cx="5428498" cy="4071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4" y="2308121"/>
            <a:ext cx="5397911" cy="4048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2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4465"/>
            <a:ext cx="8596668" cy="141584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Наглядная-информация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" y="1032387"/>
            <a:ext cx="4460768" cy="31543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4" y="1032387"/>
            <a:ext cx="4461931" cy="3154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04" y="2872929"/>
            <a:ext cx="5135511" cy="36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6183"/>
            <a:ext cx="8596668" cy="4725180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>
                <a:latin typeface="Sitka Banner" panose="02000505000000020004" pitchFamily="2" charset="0"/>
              </a:rPr>
              <a:t>-    </a:t>
            </a:r>
            <a:r>
              <a:rPr lang="ru-RU" sz="3600" b="1" i="1" dirty="0" smtClean="0">
                <a:latin typeface="Sitka Banner" panose="02000505000000020004" pitchFamily="2" charset="0"/>
              </a:rPr>
              <a:t>Проведение соревнований</a:t>
            </a:r>
          </a:p>
          <a:p>
            <a:pPr marL="0" indent="0">
              <a:buNone/>
            </a:pPr>
            <a:r>
              <a:rPr lang="ru-RU" sz="3600" b="1" i="1" dirty="0" smtClean="0">
                <a:latin typeface="Sitka Banner" panose="02000505000000020004" pitchFamily="2" charset="0"/>
              </a:rPr>
              <a:t>-   Мастер- классы</a:t>
            </a:r>
          </a:p>
          <a:p>
            <a:pPr marL="0" indent="0">
              <a:buNone/>
            </a:pPr>
            <a:r>
              <a:rPr lang="ru-RU" sz="3600" b="1" i="1" dirty="0" smtClean="0">
                <a:latin typeface="Sitka Banner" panose="02000505000000020004" pitchFamily="2" charset="0"/>
              </a:rPr>
              <a:t>-   Консультации</a:t>
            </a:r>
          </a:p>
          <a:p>
            <a:pPr marL="0" indent="0">
              <a:buNone/>
            </a:pPr>
            <a:r>
              <a:rPr lang="ru-RU" sz="3600" b="1" i="1" dirty="0" smtClean="0">
                <a:latin typeface="Sitka Banner" panose="02000505000000020004" pitchFamily="2" charset="0"/>
              </a:rPr>
              <a:t>-   Семинары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5964" y="517981"/>
            <a:ext cx="653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Формы работы с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Banner" panose="02000505000000020004" pitchFamily="2" charset="0"/>
              </a:rPr>
              <a:t>педагогами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181</Words>
  <Application>Microsoft Office PowerPoint</Application>
  <PresentationFormat>Широкоэкранный</PresentationFormat>
  <Paragraphs>49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Sitka Banner</vt:lpstr>
      <vt:lpstr>Times New Roman</vt:lpstr>
      <vt:lpstr>Trebuchet MS</vt:lpstr>
      <vt:lpstr>Wingdings 3</vt:lpstr>
      <vt:lpstr>Грань</vt:lpstr>
      <vt:lpstr>Презентация PowerPoint</vt:lpstr>
      <vt:lpstr>Городецкая Альфия Рифовна 16.06. 1973 г.р.  Инструктор по физической культуре (плавание) педагогический стаж 29 лет высшая категория</vt:lpstr>
      <vt:lpstr>Презентация PowerPoint</vt:lpstr>
      <vt:lpstr>Презентация PowerPoint</vt:lpstr>
      <vt:lpstr>«Мама, папа и я-умеем плавать!» с участием родителей</vt:lpstr>
      <vt:lpstr>Совместные занятия и развлечения </vt:lpstr>
      <vt:lpstr>Родительские собрания </vt:lpstr>
      <vt:lpstr>Наглядная-информация </vt:lpstr>
      <vt:lpstr>Презентация PowerPoint</vt:lpstr>
      <vt:lpstr>Презентация PowerPoint</vt:lpstr>
      <vt:lpstr>«Пенная вечеринка» воспитатели и дети</vt:lpstr>
      <vt:lpstr>Сладкое чаепитие в группе  вместе с педагогами</vt:lpstr>
      <vt:lpstr>Развлечение «Морские приключения»</vt:lpstr>
      <vt:lpstr>«В гостях у Нептуна» воспитатели и дети</vt:lpstr>
      <vt:lpstr>Соревнования команд «День здоровья на воде»</vt:lpstr>
      <vt:lpstr>Инструктор по плаванию консультирует педагогов, дает необходимые советы- как подготовить детей к первому посещению бассейна, о чем рассказать родителям, о затруднениях, достижениях и успехах детей.</vt:lpstr>
      <vt:lpstr>Мастер –класс Подборка игр и игровых упражнений для «сухого плавания» с элементами дыхательной гимнастики.</vt:lpstr>
      <vt:lpstr>Консультации для педагогов</vt:lpstr>
      <vt:lpstr>Презентация PowerPoint</vt:lpstr>
      <vt:lpstr>Семинары по здоровьесбережению</vt:lpstr>
      <vt:lpstr>Вывод: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Альфия Рифовна 16.06. 1973 г.р.  Инструктор по физической культуре (плавание) педагогический стаж 26 лет</dc:title>
  <dc:creator>Аля</dc:creator>
  <cp:lastModifiedBy>user</cp:lastModifiedBy>
  <cp:revision>28</cp:revision>
  <dcterms:created xsi:type="dcterms:W3CDTF">2021-03-26T15:35:30Z</dcterms:created>
  <dcterms:modified xsi:type="dcterms:W3CDTF">2023-07-05T02:12:14Z</dcterms:modified>
</cp:coreProperties>
</file>