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9" r:id="rId13"/>
    <p:sldId id="265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08" autoAdjust="0"/>
  </p:normalViewPr>
  <p:slideViewPr>
    <p:cSldViewPr>
      <p:cViewPr>
        <p:scale>
          <a:sx n="70" d="100"/>
          <a:sy n="70" d="100"/>
        </p:scale>
        <p:origin x="-1733" y="-2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222AE-D007-4052-8519-E78C527AF243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1015B-A729-4EED-86AA-EDC715A3C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319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1015B-A729-4EED-86AA-EDC715A3C0C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257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21804" y="1988840"/>
            <a:ext cx="7772400" cy="27363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класса 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Простые секреты 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формируем </a:t>
            </a: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звуки вместе».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600" y="476672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 37 «Искорка»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7616" y="4797152"/>
            <a:ext cx="4427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Лебедева Анна Александровна, </a:t>
            </a:r>
          </a:p>
          <a:p>
            <a:pPr algn="r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</a:p>
          <a:p>
            <a:pPr algn="r"/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категории 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0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842227"/>
              </p:ext>
            </p:extLst>
          </p:nvPr>
        </p:nvGraphicFramePr>
        <p:xfrm>
          <a:off x="1115616" y="836712"/>
          <a:ext cx="7560840" cy="5577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48472"/>
                <a:gridCol w="3312368"/>
              </a:tblGrid>
              <a:tr h="5544616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плачь, куколка моя,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Остаешься ты одна.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могу с тобой играть,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Нужно мне перестирать: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Твои платья и носки,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Твои юбки и чулки,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Свитер, варежки, жакет,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Шапочку, цветной берет.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налью воды чуток,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таз насыплю порошок.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Пену снежную взобью,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Постираю и пойду.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 светит солнышко,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Натяну веревочку.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ней одежду прикреплю,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Ветерком все просушу.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Утюгом туда-сюда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Белье быстро глажу я.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Поработали вдвоем,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теперь и отдохнем.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(гладить ладонь руки)</a:t>
                      </a:r>
                    </a:p>
                    <a:p>
                      <a:endParaRPr lang="ru-RU" sz="1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(погрозить пальцем)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(имитируем стирку)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(показываем руками)</a:t>
                      </a:r>
                    </a:p>
                    <a:p>
                      <a:endParaRPr lang="ru-RU" sz="1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(налить воды в таз)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(посыпать порошок)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(руками взбить пену)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(постирать и «шаги»)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(ладонями «солнце»)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(веревочка)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(пальцами щепотки)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(ладонями ветерок)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(погладить)</a:t>
                      </a:r>
                    </a:p>
                    <a:p>
                      <a:endParaRPr lang="ru-RU" sz="18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(кулачки замочком)</a:t>
                      </a:r>
                    </a:p>
                    <a:p>
                      <a:r>
                        <a:rPr lang="ru-RU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(кладём ручки на стол)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7624" y="261610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игра: «Не плачь куколка моя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34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фонематического слуха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844824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Фонематический слух – тонкий слух, обладающий способностью узнавать и различать звуки речи (фонемы), составляющие звуковую оболочку слова 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слух.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4842157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Фонематический слух - слышим фонемы и понимаем их смысл. </a:t>
            </a:r>
          </a:p>
        </p:txBody>
      </p:sp>
    </p:spTree>
    <p:extLst>
      <p:ext uri="{BB962C8B-B14F-4D97-AF65-F5344CB8AC3E}">
        <p14:creationId xmlns:p14="http://schemas.microsoft.com/office/powerpoint/2010/main" val="129611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96" b="14168"/>
          <a:stretch/>
        </p:blipFill>
        <p:spPr bwMode="auto">
          <a:xfrm>
            <a:off x="971600" y="1700808"/>
            <a:ext cx="7787453" cy="41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36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043608" y="620688"/>
            <a:ext cx="936104" cy="792088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511660" y="1124186"/>
            <a:ext cx="1188132" cy="649188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1043608" cy="104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20688"/>
            <a:ext cx="1043608" cy="104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30002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02692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02691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909" y="630002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43" y="2558427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31" y="2600198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10" y="2558428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564902"/>
            <a:ext cx="10429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380" y="2593723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934" y="2603333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35" y="4869160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64" y="4725144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80" y="4836392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68" y="4836391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582" y="4825111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823271"/>
            <a:ext cx="104933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40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8244408" cy="420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25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55775" y="5229200"/>
            <a:ext cx="6236717" cy="12003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6552728" cy="11430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такое 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ЗВУКОПРОИЗНОШЕНИЕ</a:t>
            </a: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7400" y="1686730"/>
            <a:ext cx="6120680" cy="3046988"/>
          </a:xfrm>
          <a:prstGeom prst="rect">
            <a:avLst/>
          </a:prstGeom>
          <a:solidFill>
            <a:srgbClr val="92D050"/>
          </a:solidFill>
          <a:ln cap="sq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процесс образования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речевых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осуществляемый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дыханием, голосообразованием и звукообразованием, который регулируется центральной нервной системой.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5229200"/>
            <a:ext cx="60206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понимать, о чем говорит человек, мы должны слышать четкость и правильность произнесения звуков.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2655"/>
            <a:ext cx="1700213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411760" y="5085184"/>
            <a:ext cx="2520280" cy="744180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3501810" y="1340768"/>
            <a:ext cx="615930" cy="504056"/>
          </a:xfrm>
          <a:prstGeom prst="downArrow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82848"/>
            <a:ext cx="615950" cy="60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23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3374" y="5478509"/>
            <a:ext cx="7632848" cy="1080120"/>
          </a:xfrm>
          <a:prstGeom prst="rect">
            <a:avLst/>
          </a:prstGeom>
          <a:solidFill>
            <a:srgbClr val="B2B2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ru-RU" sz="2400" b="1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7877" y="1922847"/>
            <a:ext cx="7276317" cy="35283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1441839" y="39583"/>
            <a:ext cx="7056784" cy="1800200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73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3374" y="5478509"/>
            <a:ext cx="7632848" cy="1080120"/>
          </a:xfrm>
          <a:prstGeom prst="rect">
            <a:avLst/>
          </a:prstGeom>
          <a:solidFill>
            <a:srgbClr val="B2B2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РАБОТА ПО РАЗВИТИЮ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АРТИКУЛЯЦИОННОГО АППАРАТА</a:t>
            </a:r>
            <a:endParaRPr lang="ru-RU" sz="2400" b="1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7877" y="1922847"/>
            <a:ext cx="7276317" cy="35283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1441839" y="39583"/>
            <a:ext cx="7056784" cy="1800200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2564" y="2003459"/>
            <a:ext cx="1292662" cy="336975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ОБЩЕЙ И МЕЛКОЙ МОТОРИКОЙ</a:t>
            </a:r>
            <a:endParaRPr lang="ru-RU" sz="24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7085" y="2003459"/>
            <a:ext cx="1765355" cy="336716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РАЗВИТИЕ ПРАВИЛЬНОГО РЕЧЕВОГО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ДЫХАНИЯ</a:t>
            </a:r>
            <a:endParaRPr lang="ru-RU" sz="24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96389" y="548680"/>
            <a:ext cx="5146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ФОНЕМАТИЧЕСКОГО СЛУХА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3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812391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14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294" r="9002"/>
          <a:stretch/>
        </p:blipFill>
        <p:spPr>
          <a:xfrm>
            <a:off x="0" y="0"/>
            <a:ext cx="9177295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185317" y="3248688"/>
            <a:ext cx="3384376" cy="9361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97085" y="659372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 –</a:t>
            </a:r>
            <a:br>
              <a:rPr lang="ru-RU" sz="24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ритмичные шумные вдохи и выдохи способствуют насыщению организма кислородом, улучшают обменные процессы, 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эмоциональное состояние, 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выводят из стресса, повышают иммунитет.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4223556"/>
            <a:ext cx="7344816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(физиологическое) дыхание поможет ребенку научиться говорить спокойно, плавно, не торопясь. Некоторые упражнения для развития дыхания помогают также научить ребенка правильно произносить те или иные звуки.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20257" y="3419344"/>
            <a:ext cx="3423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это нужно?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33189" y="20772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ДЫХАНИЕ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52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332656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</a:t>
            </a:r>
          </a:p>
          <a:p>
            <a:r>
              <a:rPr lang="ru-RU" sz="2400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752327"/>
            <a:ext cx="7488832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 и речевая моторика имеют единые механизмы, поэтому развитие тонкой моторики рук напрямую влияет на развитие речи.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96244" y="4365104"/>
            <a:ext cx="6399584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выше двигательная активность ребенка, тем лучше развивается его речь.</a:t>
            </a:r>
          </a:p>
        </p:txBody>
      </p:sp>
    </p:spTree>
    <p:extLst>
      <p:ext uri="{BB962C8B-B14F-4D97-AF65-F5344CB8AC3E}">
        <p14:creationId xmlns:p14="http://schemas.microsoft.com/office/powerpoint/2010/main" val="244300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7096" y="548680"/>
            <a:ext cx="4896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 smtClean="0"/>
              <a:t>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с карандашом.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руке катаю,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пальчиков верчу.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Непременно каждый пальчик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послушным научу!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13584" y="3429000"/>
            <a:ext cx="55801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прищепками.</a:t>
            </a: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Бельевой прищепкой поочередно «кусаем» ногтевые фаланги (от указательного к мизинцу и обратно) на ударные слоги стиха: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«Сильно кусает котенок - глупыш.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думает это не палец, а мышь, (смена рук)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я, же играю с тобою, малыш,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будешь кусаться, скажу тебе: «Кыш! »</a:t>
            </a:r>
          </a:p>
        </p:txBody>
      </p:sp>
    </p:spTree>
    <p:extLst>
      <p:ext uri="{BB962C8B-B14F-4D97-AF65-F5344CB8AC3E}">
        <p14:creationId xmlns:p14="http://schemas.microsoft.com/office/powerpoint/2010/main" val="40528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>
          <a:defRPr sz="2400" dirty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449</Words>
  <Application>Microsoft Office PowerPoint</Application>
  <PresentationFormat>Экран (4:3)</PresentationFormat>
  <Paragraphs>80</Paragraphs>
  <Slides>14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Мастер – класса  «Простые секреты  учителя-логопеда,  формируем звуки вместе».</vt:lpstr>
      <vt:lpstr>Что такое  ЗВУКОПРОИЗНОШЕНИЕ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фонематического слуха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Лебедева</dc:creator>
  <cp:lastModifiedBy>Анна Лебедева</cp:lastModifiedBy>
  <cp:revision>22</cp:revision>
  <dcterms:created xsi:type="dcterms:W3CDTF">2023-11-11T08:28:20Z</dcterms:created>
  <dcterms:modified xsi:type="dcterms:W3CDTF">2023-11-14T17:03:15Z</dcterms:modified>
</cp:coreProperties>
</file>