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28"/>
  </p:notesMasterIdLst>
  <p:sldIdLst>
    <p:sldId id="256" r:id="rId2"/>
    <p:sldId id="271" r:id="rId3"/>
    <p:sldId id="259" r:id="rId4"/>
    <p:sldId id="268" r:id="rId5"/>
    <p:sldId id="269" r:id="rId6"/>
    <p:sldId id="257" r:id="rId7"/>
    <p:sldId id="258" r:id="rId8"/>
    <p:sldId id="260" r:id="rId9"/>
    <p:sldId id="261" r:id="rId10"/>
    <p:sldId id="262" r:id="rId11"/>
    <p:sldId id="263" r:id="rId12"/>
    <p:sldId id="264" r:id="rId13"/>
    <p:sldId id="278" r:id="rId14"/>
    <p:sldId id="265" r:id="rId15"/>
    <p:sldId id="266" r:id="rId16"/>
    <p:sldId id="272" r:id="rId17"/>
    <p:sldId id="273" r:id="rId18"/>
    <p:sldId id="274" r:id="rId19"/>
    <p:sldId id="275" r:id="rId20"/>
    <p:sldId id="276" r:id="rId21"/>
    <p:sldId id="277" r:id="rId22"/>
    <p:sldId id="279" r:id="rId23"/>
    <p:sldId id="267" r:id="rId24"/>
    <p:sldId id="270" r:id="rId25"/>
    <p:sldId id="280" r:id="rId26"/>
    <p:sldId id="282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25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1" d="100"/>
          <a:sy n="41" d="100"/>
        </p:scale>
        <p:origin x="2395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61120E-F0C1-4AFF-BCD0-A55E60A857A3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188FF8-2E94-4DC1-82E1-A188F57817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9761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188FF8-2E94-4DC1-82E1-A188F57817D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0771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2404534"/>
            <a:ext cx="5825202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4050834"/>
            <a:ext cx="5825202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7C197-13C1-4F08-A55B-B60C7C5E0268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0FA5-D6EC-4AAB-95BF-58A1EEF97E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0184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7C197-13C1-4F08-A55B-B60C7C5E0268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0FA5-D6EC-4AAB-95BF-58A1EEF97E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4144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3632200"/>
            <a:ext cx="5418393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7C197-13C1-4F08-A55B-B60C7C5E0268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0FA5-D6EC-4AAB-95BF-58A1EEF97EC9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277426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931988"/>
            <a:ext cx="6447501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7C197-13C1-4F08-A55B-B60C7C5E0268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0FA5-D6EC-4AAB-95BF-58A1EEF97E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0507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7C197-13C1-4F08-A55B-B60C7C5E0268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0FA5-D6EC-4AAB-95BF-58A1EEF97EC9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66592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609600"/>
            <a:ext cx="644115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7C197-13C1-4F08-A55B-B60C7C5E0268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0FA5-D6EC-4AAB-95BF-58A1EEF97E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237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7C197-13C1-4F08-A55B-B60C7C5E0268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0FA5-D6EC-4AAB-95BF-58A1EEF97E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1076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609600"/>
            <a:ext cx="978557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609600"/>
            <a:ext cx="5295113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7C197-13C1-4F08-A55B-B60C7C5E0268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0FA5-D6EC-4AAB-95BF-58A1EEF97E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020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7C197-13C1-4F08-A55B-B60C7C5E0268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0FA5-D6EC-4AAB-95BF-58A1EEF97E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9781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700868"/>
            <a:ext cx="6447501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7C197-13C1-4F08-A55B-B60C7C5E0268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0FA5-D6EC-4AAB-95BF-58A1EEF97E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4578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2160589"/>
            <a:ext cx="3138026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2160590"/>
            <a:ext cx="3138026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7C197-13C1-4F08-A55B-B60C7C5E0268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0FA5-D6EC-4AAB-95BF-58A1EEF97E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136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2160983"/>
            <a:ext cx="313921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737246"/>
            <a:ext cx="31392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2160983"/>
            <a:ext cx="313921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737246"/>
            <a:ext cx="313921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7C197-13C1-4F08-A55B-B60C7C5E0268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0FA5-D6EC-4AAB-95BF-58A1EEF97E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5196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7C197-13C1-4F08-A55B-B60C7C5E0268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0FA5-D6EC-4AAB-95BF-58A1EEF97E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857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7C197-13C1-4F08-A55B-B60C7C5E0268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0FA5-D6EC-4AAB-95BF-58A1EEF97E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9875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98604"/>
            <a:ext cx="2890896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514925"/>
            <a:ext cx="3385156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777069"/>
            <a:ext cx="2890896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7C197-13C1-4F08-A55B-B60C7C5E0268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0FA5-D6EC-4AAB-95BF-58A1EEF97E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7960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800600"/>
            <a:ext cx="64475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609600"/>
            <a:ext cx="6447501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5367338"/>
            <a:ext cx="6447500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0FA5-D6EC-4AAB-95BF-58A1EEF97EC9}" type="slidenum">
              <a:rPr lang="ru-RU" smtClean="0"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7C197-13C1-4F08-A55B-B60C7C5E0268}" type="datetimeFigureOut">
              <a:rPr lang="ru-RU" smtClean="0"/>
              <a:t>26.01.2023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870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2160590"/>
            <a:ext cx="6447501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6041363"/>
            <a:ext cx="6839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37C197-13C1-4F08-A55B-B60C7C5E0268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6041363"/>
            <a:ext cx="47232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6041363"/>
            <a:ext cx="512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2710FA5-D6EC-4AAB-95BF-58A1EEF97E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7081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  <p:sldLayoutId id="2147483841" r:id="rId13"/>
    <p:sldLayoutId id="2147483842" r:id="rId14"/>
    <p:sldLayoutId id="2147483843" r:id="rId15"/>
    <p:sldLayoutId id="214748384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f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f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fif"/><Relationship Id="rId2" Type="http://schemas.openxmlformats.org/officeDocument/2006/relationships/image" Target="../media/image26.jf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fif"/><Relationship Id="rId2" Type="http://schemas.openxmlformats.org/officeDocument/2006/relationships/image" Target="../media/image28.jf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f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f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fif"/><Relationship Id="rId2" Type="http://schemas.openxmlformats.org/officeDocument/2006/relationships/image" Target="../media/image32.jf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fif"/><Relationship Id="rId2" Type="http://schemas.openxmlformats.org/officeDocument/2006/relationships/image" Target="../media/image34.jf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f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fif"/><Relationship Id="rId4" Type="http://schemas.microsoft.com/office/2007/relationships/hdphoto" Target="../media/hdphoto4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f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f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fif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87418" y="394074"/>
            <a:ext cx="5773248" cy="86943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Муниципальное дошкольное </a:t>
            </a:r>
            <a:r>
              <a:rPr lang="ru-RU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образовательное</a:t>
            </a:r>
            <a:br>
              <a:rPr lang="ru-RU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учреждение комбинированного вида </a:t>
            </a:r>
            <a:r>
              <a:rPr lang="ru-RU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Детский сад № 54 «Веснушки»</a:t>
            </a:r>
            <a:endParaRPr lang="ru-RU" sz="2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97164" y="2871729"/>
            <a:ext cx="7213600" cy="24945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Нестандартное оборудование</a:t>
            </a:r>
            <a:br>
              <a:rPr lang="ru-RU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обучения детей плаванию </a:t>
            </a:r>
            <a:br>
              <a:rPr lang="ru-RU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ДОО</a:t>
            </a:r>
            <a:br>
              <a:rPr lang="ru-RU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D:\Таня\сайт 54\16482161537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086" l="1133" r="970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20" y="181691"/>
            <a:ext cx="2444462" cy="216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09818" y="5366266"/>
            <a:ext cx="55325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Составитель: Городецкая </a:t>
            </a:r>
            <a:r>
              <a:rPr lang="ru-RU" dirty="0" err="1" smtClean="0">
                <a:solidFill>
                  <a:srgbClr val="002060"/>
                </a:solidFill>
              </a:rPr>
              <a:t>Альфия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err="1" smtClean="0">
                <a:solidFill>
                  <a:srgbClr val="002060"/>
                </a:solidFill>
              </a:rPr>
              <a:t>Рифовна</a:t>
            </a:r>
            <a:r>
              <a:rPr lang="ru-RU" dirty="0" smtClean="0">
                <a:solidFill>
                  <a:srgbClr val="002060"/>
                </a:solidFill>
              </a:rPr>
              <a:t>,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инструктор по физической культуре (плаванию) высшей квалификационной категории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01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92"/>
          <a:stretch/>
        </p:blipFill>
        <p:spPr>
          <a:xfrm>
            <a:off x="1205495" y="1204004"/>
            <a:ext cx="6054286" cy="54184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82224" y="232498"/>
            <a:ext cx="7088758" cy="805251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Ловим мячики разной величины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79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1491" y="216524"/>
            <a:ext cx="6188364" cy="739515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Зимний </a:t>
            </a:r>
            <a:r>
              <a:rPr lang="ru-RU" dirty="0" err="1" smtClean="0">
                <a:solidFill>
                  <a:srgbClr val="002060"/>
                </a:solidFill>
              </a:rPr>
              <a:t>снеголеп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04266" y="899733"/>
            <a:ext cx="5427465" cy="59944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960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6458" y="237268"/>
            <a:ext cx="6076820" cy="86201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Играем в «крокодилов»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5"/>
          <a:stretch/>
        </p:blipFill>
        <p:spPr>
          <a:xfrm>
            <a:off x="2056227" y="988444"/>
            <a:ext cx="4344571" cy="56283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005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8660" y="236209"/>
            <a:ext cx="6916976" cy="644577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Салфетки для мытья посуды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978" y="1130016"/>
            <a:ext cx="4561111" cy="54564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232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8837" y="452582"/>
            <a:ext cx="8155708" cy="1320800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</a:rPr>
              <a:t>С</a:t>
            </a:r>
            <a:r>
              <a:rPr lang="ru-RU" dirty="0" smtClean="0">
                <a:solidFill>
                  <a:srgbClr val="002060"/>
                </a:solidFill>
              </a:rPr>
              <a:t>тираем и </a:t>
            </a:r>
            <a:r>
              <a:rPr lang="ru-RU" dirty="0" smtClean="0">
                <a:solidFill>
                  <a:srgbClr val="002060"/>
                </a:solidFill>
              </a:rPr>
              <a:t>развешиваем платочки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52" y="1615426"/>
            <a:ext cx="3136692" cy="48431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965" y="1615426"/>
            <a:ext cx="5291503" cy="48431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669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0553" y="320396"/>
            <a:ext cx="8758004" cy="889416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Н</a:t>
            </a:r>
            <a:r>
              <a:rPr lang="ru-RU" dirty="0" smtClean="0">
                <a:solidFill>
                  <a:srgbClr val="002060"/>
                </a:solidFill>
              </a:rPr>
              <a:t>естандартный материал </a:t>
            </a:r>
            <a:r>
              <a:rPr lang="ru-RU" dirty="0" smtClean="0">
                <a:solidFill>
                  <a:srgbClr val="002060"/>
                </a:solidFill>
              </a:rPr>
              <a:t>доступен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                                      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детям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245" y="1993697"/>
            <a:ext cx="4363610" cy="46564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09" y="1197424"/>
            <a:ext cx="4040486" cy="43740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28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8826" y="471055"/>
            <a:ext cx="7730155" cy="901075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Упаковочный поролон для мебели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225" y="1413164"/>
            <a:ext cx="5149901" cy="51629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379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001" y="104932"/>
            <a:ext cx="6447501" cy="734518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Заменил нам </a:t>
            </a:r>
            <a:r>
              <a:rPr lang="ru-RU" dirty="0" err="1" smtClean="0">
                <a:solidFill>
                  <a:srgbClr val="002060"/>
                </a:solidFill>
              </a:rPr>
              <a:t>нудлы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94" y="931814"/>
            <a:ext cx="2691548" cy="25750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151" y="950286"/>
            <a:ext cx="2658376" cy="25750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94303" y="3900573"/>
            <a:ext cx="2696170" cy="25751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860" y="3900573"/>
            <a:ext cx="2658375" cy="25751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459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001" y="239844"/>
            <a:ext cx="6447501" cy="1289154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Из </a:t>
            </a:r>
            <a:r>
              <a:rPr lang="ru-RU" dirty="0" err="1" smtClean="0">
                <a:solidFill>
                  <a:srgbClr val="002060"/>
                </a:solidFill>
              </a:rPr>
              <a:t>техноплекса</a:t>
            </a:r>
            <a:r>
              <a:rPr lang="ru-RU" dirty="0" smtClean="0">
                <a:solidFill>
                  <a:srgbClr val="002060"/>
                </a:solidFill>
              </a:rPr>
              <a:t> появился медведь на льдине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91" y="1705544"/>
            <a:ext cx="3044668" cy="47331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644" y="1705545"/>
            <a:ext cx="2873258" cy="47331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275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074" y="825821"/>
            <a:ext cx="6447501" cy="779487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Угощаем мишку рыбками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4" r="17614" b="4172"/>
          <a:stretch/>
        </p:blipFill>
        <p:spPr>
          <a:xfrm>
            <a:off x="308056" y="3109629"/>
            <a:ext cx="2344219" cy="34918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484" y="825821"/>
            <a:ext cx="2968171" cy="50217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597" y="1988700"/>
            <a:ext cx="2574329" cy="42351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43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02765" y="282391"/>
            <a:ext cx="6853902" cy="1349115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Плавание – один из самых простых способов сделать ребенка закаленным, здоровым и физически развитым.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10" y="2087423"/>
            <a:ext cx="2613890" cy="38814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3285002" y="1981428"/>
            <a:ext cx="5055433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 smtClean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</a:rPr>
              <a:t>Самыми </a:t>
            </a:r>
            <a:r>
              <a:rPr lang="ru-RU" sz="2600" b="1" dirty="0" smtClean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</a:rPr>
              <a:t>эффективными способами повышения двигательной активности детей и </a:t>
            </a:r>
            <a:r>
              <a:rPr lang="ru-RU" sz="2600" b="1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</a:rPr>
              <a:t>овладение </a:t>
            </a:r>
            <a:r>
              <a:rPr lang="ru-RU" sz="2600" b="1" dirty="0" smtClean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</a:rPr>
              <a:t>основными движениями </a:t>
            </a:r>
            <a:r>
              <a:rPr lang="ru-RU" sz="2600" b="1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</a:rPr>
              <a:t>я считаю </a:t>
            </a:r>
            <a:r>
              <a:rPr lang="ru-RU" sz="2600" b="1" dirty="0" smtClean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</a:rPr>
              <a:t>игру, частую </a:t>
            </a:r>
            <a:r>
              <a:rPr lang="ru-RU" sz="2600" b="1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</a:rPr>
              <a:t>смену </a:t>
            </a:r>
            <a:r>
              <a:rPr lang="ru-RU" sz="2600" b="1" dirty="0" smtClean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</a:rPr>
              <a:t>движений, амплитуды</a:t>
            </a:r>
            <a:r>
              <a:rPr lang="ru-RU" sz="2600" b="1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</a:rPr>
              <a:t>, темпа </a:t>
            </a:r>
            <a:r>
              <a:rPr lang="ru-RU" sz="2600" b="1" dirty="0" smtClean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</a:rPr>
              <a:t>и конечно использование </a:t>
            </a:r>
            <a:r>
              <a:rPr lang="ru-RU" sz="2600" b="1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</a:rPr>
              <a:t>яркого</a:t>
            </a:r>
            <a:r>
              <a:rPr lang="ru-RU" sz="2600" b="1" dirty="0" smtClean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</a:rPr>
              <a:t>, необычного </a:t>
            </a:r>
            <a:r>
              <a:rPr lang="ru-RU" sz="2600" b="1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</a:rPr>
              <a:t>оборудования.</a:t>
            </a:r>
            <a:endParaRPr lang="ru-RU" sz="2600" b="1" dirty="0">
              <a:solidFill>
                <a:srgbClr val="002060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29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1128" y="609600"/>
            <a:ext cx="4864374" cy="1320800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Акула на ДВП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88" b="13651"/>
          <a:stretch/>
        </p:blipFill>
        <p:spPr>
          <a:xfrm>
            <a:off x="1023156" y="1656169"/>
            <a:ext cx="6273383" cy="45105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554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56433"/>
            <a:ext cx="7758544" cy="1320800"/>
          </a:xfrm>
          <a:ln>
            <a:noFill/>
          </a:ln>
        </p:spPr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Делает нас смелыми и ловкими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37" y="1677233"/>
            <a:ext cx="3891611" cy="45869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737" y="1169232"/>
            <a:ext cx="4239227" cy="50664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947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581" y="224853"/>
            <a:ext cx="8393944" cy="133412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Разделительная лента - из непригодных к использованию надувных игрушек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1" y="1422400"/>
            <a:ext cx="3881437" cy="51446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902" y="1422400"/>
            <a:ext cx="3930623" cy="51446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523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356" y="207136"/>
            <a:ext cx="5066297" cy="171387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Праздники и развлечения </a:t>
            </a:r>
            <a:r>
              <a:rPr lang="ru-RU" dirty="0" smtClean="0">
                <a:solidFill>
                  <a:srgbClr val="002060"/>
                </a:solidFill>
              </a:rPr>
              <a:t>в бассейне стали традицией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272" y="510051"/>
            <a:ext cx="3999346" cy="58307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27" y="2144671"/>
            <a:ext cx="4240816" cy="43669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380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0355" y="184728"/>
            <a:ext cx="5544713" cy="92555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Пенная вечеринка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020" y="1073334"/>
            <a:ext cx="6355455" cy="55501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260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269824" y="239843"/>
            <a:ext cx="5542613" cy="3312826"/>
          </a:xfrm>
          <a:ln>
            <a:noFill/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Здоровые дети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здоровой семье.</a:t>
            </a:r>
          </a:p>
          <a:p>
            <a:pPr marL="0" indent="0" algn="ctr">
              <a:buNone/>
            </a:pP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Здоровые 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семьи - в 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здоровой стране.</a:t>
            </a:r>
          </a:p>
          <a:p>
            <a:pPr marL="0" indent="0" algn="ctr">
              <a:buNone/>
            </a:pP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Здоровые 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страны - 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планета здорова.</a:t>
            </a:r>
          </a:p>
          <a:p>
            <a:pPr marL="0" indent="0" algn="ctr">
              <a:buNone/>
            </a:pP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Здоровье - 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какое прекрасное слово!</a:t>
            </a:r>
          </a:p>
          <a:p>
            <a:pPr marL="0" indent="0" algn="ctr">
              <a:buNone/>
            </a:pP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 пусть на </a:t>
            </a: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здоровой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планете</a:t>
            </a:r>
          </a:p>
          <a:p>
            <a:pPr marL="0" indent="0" algn="ctr">
              <a:buNone/>
            </a:pP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Растут ЗДОРОВЫЕ ДЕТИ!</a:t>
            </a:r>
            <a:endParaRPr lang="ru-RU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8" r="12144"/>
          <a:stretch/>
        </p:blipFill>
        <p:spPr>
          <a:xfrm>
            <a:off x="3372788" y="3530184"/>
            <a:ext cx="2731956" cy="30504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2785" y="627772"/>
            <a:ext cx="2643101" cy="41822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2" t="19384" r="7725" b="29727"/>
          <a:stretch/>
        </p:blipFill>
        <p:spPr>
          <a:xfrm>
            <a:off x="269824" y="3552669"/>
            <a:ext cx="2844384" cy="31179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948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11861" y="3081413"/>
            <a:ext cx="34418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 smtClean="0">
                <a:solidFill>
                  <a:srgbClr val="002060"/>
                </a:solidFill>
              </a:rPr>
              <a:t>Материал подготовила: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Городецкая </a:t>
            </a:r>
            <a:r>
              <a:rPr lang="ru-RU" dirty="0" err="1" smtClean="0">
                <a:solidFill>
                  <a:srgbClr val="002060"/>
                </a:solidFill>
              </a:rPr>
              <a:t>Альфия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err="1" smtClean="0">
                <a:solidFill>
                  <a:srgbClr val="002060"/>
                </a:solidFill>
              </a:rPr>
              <a:t>Рифовна</a:t>
            </a:r>
            <a:r>
              <a:rPr lang="ru-RU" dirty="0" smtClean="0">
                <a:solidFill>
                  <a:srgbClr val="002060"/>
                </a:solidFill>
              </a:rPr>
              <a:t>,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инструктор по физической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культуре (плаванию)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высшей квалификационной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категории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27" y="1273824"/>
            <a:ext cx="3309937" cy="457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025237" y="340534"/>
            <a:ext cx="5773248" cy="86943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Муниципальное дошкольное образовательное</a:t>
            </a:r>
            <a:br>
              <a:rPr lang="ru-RU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учреждение комбинированного вида </a:t>
            </a:r>
            <a:br>
              <a:rPr lang="ru-RU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«Детский сад № 54 «Веснушки»</a:t>
            </a:r>
            <a:endParaRPr lang="ru-RU" sz="2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12039" y="5729683"/>
            <a:ext cx="68344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>
                <a:solidFill>
                  <a:srgbClr val="5FCBE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Спасибо за </a:t>
            </a:r>
            <a:r>
              <a:rPr lang="ru-RU" sz="4800" dirty="0" smtClean="0">
                <a:solidFill>
                  <a:srgbClr val="5FCBE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внимание!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408755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25473" y="3874223"/>
            <a:ext cx="6974817" cy="28485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 smtClean="0">
                <a:solidFill>
                  <a:srgbClr val="002060"/>
                </a:solidFill>
              </a:rPr>
              <a:t>Использование </a:t>
            </a:r>
            <a:r>
              <a:rPr lang="ru-RU" sz="2800" b="1" dirty="0">
                <a:solidFill>
                  <a:srgbClr val="002060"/>
                </a:solidFill>
              </a:rPr>
              <a:t>оборудования помогает разнообразить приемы и методы обучения, виды упражнений, снять психологическую монотонность постоянно повторяющихся движений</a:t>
            </a:r>
            <a:r>
              <a:rPr lang="ru-RU" sz="2800" b="1" dirty="0" smtClean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48" y="255893"/>
            <a:ext cx="3527341" cy="36183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43926" y="2058341"/>
            <a:ext cx="3962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spcBef>
                <a:spcPts val="1000"/>
              </a:spcBef>
              <a:buClr>
                <a:srgbClr val="5FCBEF"/>
              </a:buClr>
              <a:buSzPct val="80000"/>
            </a:pPr>
            <a:r>
              <a:rPr lang="ru-RU" sz="2800" b="1" dirty="0">
                <a:solidFill>
                  <a:srgbClr val="002060"/>
                </a:solidFill>
              </a:rPr>
              <a:t>Плавание относится к циклическим, монотонным видам спорта.</a:t>
            </a:r>
          </a:p>
        </p:txBody>
      </p:sp>
    </p:spTree>
    <p:extLst>
      <p:ext uri="{BB962C8B-B14F-4D97-AF65-F5344CB8AC3E}">
        <p14:creationId xmlns:p14="http://schemas.microsoft.com/office/powerpoint/2010/main" val="95588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8001" y="729673"/>
            <a:ext cx="6447501" cy="53116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>
                <a:solidFill>
                  <a:srgbClr val="002060"/>
                </a:solidFill>
              </a:rPr>
              <a:t>Предметно-развивающая среда бассейна помогает ребёнку найти область своих интересов, раскрыть потенциальные возможности</a:t>
            </a:r>
            <a:r>
              <a:rPr lang="ru-RU" sz="2800" b="1" dirty="0" smtClean="0">
                <a:solidFill>
                  <a:srgbClr val="002060"/>
                </a:solidFill>
              </a:rPr>
              <a:t>.</a:t>
            </a:r>
            <a:endParaRPr lang="ru-RU" sz="2800" b="1" i="1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751" y="2407598"/>
            <a:ext cx="3008478" cy="27633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44" y="2977187"/>
            <a:ext cx="3919390" cy="347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79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600" y="203200"/>
            <a:ext cx="8876145" cy="1596407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Это </a:t>
            </a:r>
            <a:r>
              <a:rPr lang="ru-RU" dirty="0" smtClean="0">
                <a:solidFill>
                  <a:srgbClr val="002060"/>
                </a:solidFill>
              </a:rPr>
              <a:t>бассейн </a:t>
            </a:r>
            <a:r>
              <a:rPr lang="ru-RU" dirty="0" smtClean="0">
                <a:solidFill>
                  <a:srgbClr val="002060"/>
                </a:solidFill>
              </a:rPr>
              <a:t>детского сада «Веснушки</a:t>
            </a:r>
            <a:r>
              <a:rPr lang="ru-RU" dirty="0" smtClean="0">
                <a:solidFill>
                  <a:srgbClr val="002060"/>
                </a:solidFill>
              </a:rPr>
              <a:t>»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  <a:ea typeface="+mn-ea"/>
                <a:cs typeface="+mn-cs"/>
              </a:rPr>
              <a:t>Бассейн </a:t>
            </a:r>
            <a:r>
              <a:rPr lang="ru-RU" sz="2400" b="1" dirty="0">
                <a:solidFill>
                  <a:srgbClr val="002060"/>
                </a:solidFill>
                <a:ea typeface="+mn-ea"/>
                <a:cs typeface="+mn-cs"/>
              </a:rPr>
              <a:t>оформлен таким образом: 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7780" y="1725716"/>
            <a:ext cx="384691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вызвать </a:t>
            </a:r>
            <a:r>
              <a:rPr lang="ru-RU" sz="2400" b="1" dirty="0">
                <a:solidFill>
                  <a:srgbClr val="002060"/>
                </a:solidFill>
              </a:rPr>
              <a:t>у ребенка положительное настроение, </a:t>
            </a:r>
            <a:r>
              <a:rPr lang="ru-RU" sz="2400" b="1" dirty="0" smtClean="0">
                <a:solidFill>
                  <a:srgbClr val="002060"/>
                </a:solidFill>
              </a:rPr>
              <a:t>желание </a:t>
            </a:r>
            <a:r>
              <a:rPr lang="ru-RU" sz="2400" b="1" dirty="0">
                <a:solidFill>
                  <a:srgbClr val="002060"/>
                </a:solidFill>
              </a:rPr>
              <a:t>окунуться в этот загадочный и пока непонятный мир воды, чтобы ему хотелось научиться плавать. Оборудование должно быть удобным, ярким, безопасным в обращении.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9" t="2894" r="16181" b="31367"/>
          <a:stretch/>
        </p:blipFill>
        <p:spPr>
          <a:xfrm>
            <a:off x="3768436" y="1894970"/>
            <a:ext cx="5107218" cy="47069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4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3998" y="343494"/>
            <a:ext cx="8007966" cy="44417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 smtClean="0">
                <a:solidFill>
                  <a:srgbClr val="002060"/>
                </a:solidFill>
              </a:rPr>
              <a:t>В </a:t>
            </a:r>
            <a:r>
              <a:rPr lang="ru-RU" sz="2800" b="1" dirty="0">
                <a:solidFill>
                  <a:srgbClr val="002060"/>
                </a:solidFill>
              </a:rPr>
              <a:t>нашем детском саду занятия в бассейне дети любят больше всего, но многие все же бояться воды. И чтоб преодолеть детский страх перед водой, мы, конечно же, играем. </a:t>
            </a:r>
            <a:endParaRPr lang="ru-RU" sz="2800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2800" b="1" dirty="0" smtClean="0">
                <a:solidFill>
                  <a:srgbClr val="002060"/>
                </a:solidFill>
              </a:rPr>
              <a:t>Для </a:t>
            </a:r>
            <a:r>
              <a:rPr lang="ru-RU" sz="2800" b="1" dirty="0">
                <a:solidFill>
                  <a:srgbClr val="002060"/>
                </a:solidFill>
              </a:rPr>
              <a:t>этого отлично подходит нестандартное оборудование, которое вызывает у ребенка большой интерес к занятиям по плаванию</a:t>
            </a:r>
            <a:r>
              <a:rPr lang="ru-RU" sz="2800" b="1" dirty="0" smtClean="0">
                <a:solidFill>
                  <a:srgbClr val="002060"/>
                </a:solidFill>
              </a:rPr>
              <a:t>.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51" y="4582077"/>
            <a:ext cx="1930819" cy="188312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84435" y="5267970"/>
            <a:ext cx="1579420" cy="15182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67" b="96444" l="2667" r="95556">
                        <a14:foregroundMark x1="63111" y1="25778" x2="63111" y2="2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671" y="3976349"/>
            <a:ext cx="2320693" cy="232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99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4714" y="234846"/>
            <a:ext cx="4876670" cy="947738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Ковшики для кухни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61" y="1002702"/>
            <a:ext cx="6680547" cy="55324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883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3419" y="304801"/>
            <a:ext cx="6927272" cy="754505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Мы используем для обливания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73" y="1670844"/>
            <a:ext cx="2983725" cy="47899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750" y="1556544"/>
            <a:ext cx="4959668" cy="49042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407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04738" y="129916"/>
            <a:ext cx="4729461" cy="769495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Шумовка-дуршлаг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163" y="899410"/>
            <a:ext cx="6196873" cy="57562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110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1020</TotalTime>
  <Words>286</Words>
  <Application>Microsoft Office PowerPoint</Application>
  <PresentationFormat>Экран (4:3)</PresentationFormat>
  <Paragraphs>46</Paragraphs>
  <Slides>26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Грань</vt:lpstr>
      <vt:lpstr>Муниципальное дошкольное образовательное  учреждение комбинированного вида  «Детский сад № 54 «Веснушки»</vt:lpstr>
      <vt:lpstr>Плавание – один из самых простых способов сделать ребенка закаленным, здоровым и физически развитым.</vt:lpstr>
      <vt:lpstr>Презентация PowerPoint</vt:lpstr>
      <vt:lpstr>Презентация PowerPoint</vt:lpstr>
      <vt:lpstr>Это бассейн детского сада «Веснушки»  Бассейн оформлен таким образом: </vt:lpstr>
      <vt:lpstr>Презентация PowerPoint</vt:lpstr>
      <vt:lpstr>Ковшики для кухни </vt:lpstr>
      <vt:lpstr>Мы используем для обливания</vt:lpstr>
      <vt:lpstr>Шумовка-дуршлаг</vt:lpstr>
      <vt:lpstr>Ловим мячики разной величины</vt:lpstr>
      <vt:lpstr>Зимний снеголеп</vt:lpstr>
      <vt:lpstr>Играем в «крокодилов»</vt:lpstr>
      <vt:lpstr>Салфетки для мытья посуды</vt:lpstr>
      <vt:lpstr>Стираем и развешиваем платочки</vt:lpstr>
      <vt:lpstr>Нестандартный материал доступен                                         детям</vt:lpstr>
      <vt:lpstr>Упаковочный поролон для мебели</vt:lpstr>
      <vt:lpstr>Заменил нам нудлы</vt:lpstr>
      <vt:lpstr>Из техноплекса появился медведь на льдине</vt:lpstr>
      <vt:lpstr>Угощаем мишку рыбками</vt:lpstr>
      <vt:lpstr>Акула на ДВП</vt:lpstr>
      <vt:lpstr>Делает нас смелыми и ловкими</vt:lpstr>
      <vt:lpstr>Разделительная лента - из непригодных к использованию надувных игрушек</vt:lpstr>
      <vt:lpstr>Праздники и развлечения в бассейне стали традицией</vt:lpstr>
      <vt:lpstr>Пенная вечеринка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Аля</dc:creator>
  <cp:lastModifiedBy>Сидоров</cp:lastModifiedBy>
  <cp:revision>55</cp:revision>
  <dcterms:created xsi:type="dcterms:W3CDTF">2023-01-07T06:22:29Z</dcterms:created>
  <dcterms:modified xsi:type="dcterms:W3CDTF">2023-01-26T16:12:41Z</dcterms:modified>
</cp:coreProperties>
</file>